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22" r:id="rId2"/>
    <p:sldMasterId id="2147483750" r:id="rId3"/>
    <p:sldMasterId id="2147483794" r:id="rId4"/>
    <p:sldMasterId id="2147483824" r:id="rId5"/>
  </p:sldMasterIdLst>
  <p:notesMasterIdLst>
    <p:notesMasterId r:id="rId49"/>
  </p:notesMasterIdLst>
  <p:handoutMasterIdLst>
    <p:handoutMasterId r:id="rId50"/>
  </p:handoutMasterIdLst>
  <p:sldIdLst>
    <p:sldId id="2622" r:id="rId6"/>
    <p:sldId id="2632" r:id="rId7"/>
    <p:sldId id="294" r:id="rId8"/>
    <p:sldId id="279" r:id="rId9"/>
    <p:sldId id="276" r:id="rId10"/>
    <p:sldId id="285" r:id="rId11"/>
    <p:sldId id="286" r:id="rId12"/>
    <p:sldId id="257" r:id="rId13"/>
    <p:sldId id="278" r:id="rId14"/>
    <p:sldId id="275" r:id="rId15"/>
    <p:sldId id="290" r:id="rId16"/>
    <p:sldId id="280" r:id="rId17"/>
    <p:sldId id="281" r:id="rId18"/>
    <p:sldId id="277" r:id="rId19"/>
    <p:sldId id="287" r:id="rId20"/>
    <p:sldId id="293" r:id="rId21"/>
    <p:sldId id="265" r:id="rId22"/>
    <p:sldId id="289" r:id="rId23"/>
    <p:sldId id="291" r:id="rId24"/>
    <p:sldId id="306" r:id="rId25"/>
    <p:sldId id="307" r:id="rId26"/>
    <p:sldId id="268" r:id="rId27"/>
    <p:sldId id="292" r:id="rId28"/>
    <p:sldId id="266" r:id="rId29"/>
    <p:sldId id="274" r:id="rId30"/>
    <p:sldId id="267" r:id="rId31"/>
    <p:sldId id="271" r:id="rId32"/>
    <p:sldId id="269" r:id="rId33"/>
    <p:sldId id="270" r:id="rId34"/>
    <p:sldId id="258" r:id="rId35"/>
    <p:sldId id="259" r:id="rId36"/>
    <p:sldId id="295" r:id="rId37"/>
    <p:sldId id="296" r:id="rId38"/>
    <p:sldId id="308" r:id="rId39"/>
    <p:sldId id="298" r:id="rId40"/>
    <p:sldId id="261" r:id="rId41"/>
    <p:sldId id="300" r:id="rId42"/>
    <p:sldId id="301" r:id="rId43"/>
    <p:sldId id="302" r:id="rId44"/>
    <p:sldId id="303" r:id="rId45"/>
    <p:sldId id="262" r:id="rId46"/>
    <p:sldId id="2637" r:id="rId47"/>
    <p:sldId id="2639" r:id="rId48"/>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384203-CC09-4D6D-9C3E-FA9122720FDB}">
          <p14:sldIdLst>
            <p14:sldId id="2622"/>
            <p14:sldId id="2632"/>
            <p14:sldId id="294"/>
            <p14:sldId id="279"/>
            <p14:sldId id="276"/>
            <p14:sldId id="285"/>
            <p14:sldId id="286"/>
            <p14:sldId id="257"/>
            <p14:sldId id="278"/>
            <p14:sldId id="275"/>
            <p14:sldId id="290"/>
            <p14:sldId id="280"/>
            <p14:sldId id="281"/>
            <p14:sldId id="277"/>
            <p14:sldId id="287"/>
            <p14:sldId id="293"/>
            <p14:sldId id="265"/>
            <p14:sldId id="289"/>
            <p14:sldId id="291"/>
            <p14:sldId id="306"/>
            <p14:sldId id="307"/>
            <p14:sldId id="268"/>
            <p14:sldId id="292"/>
            <p14:sldId id="266"/>
            <p14:sldId id="274"/>
            <p14:sldId id="267"/>
            <p14:sldId id="271"/>
            <p14:sldId id="269"/>
            <p14:sldId id="270"/>
            <p14:sldId id="258"/>
            <p14:sldId id="259"/>
            <p14:sldId id="295"/>
            <p14:sldId id="296"/>
            <p14:sldId id="308"/>
            <p14:sldId id="298"/>
            <p14:sldId id="261"/>
            <p14:sldId id="300"/>
            <p14:sldId id="301"/>
            <p14:sldId id="302"/>
            <p14:sldId id="303"/>
            <p14:sldId id="262"/>
            <p14:sldId id="2637"/>
            <p14:sldId id="263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8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463" autoAdjust="0"/>
  </p:normalViewPr>
  <p:slideViewPr>
    <p:cSldViewPr>
      <p:cViewPr varScale="1">
        <p:scale>
          <a:sx n="94" d="100"/>
          <a:sy n="94" d="100"/>
        </p:scale>
        <p:origin x="60" y="207"/>
      </p:cViewPr>
      <p:guideLst>
        <p:guide orient="horz" pos="1620"/>
        <p:guide pos="2880"/>
      </p:guideLst>
    </p:cSldViewPr>
  </p:slideViewPr>
  <p:outlineViewPr>
    <p:cViewPr>
      <p:scale>
        <a:sx n="33" d="100"/>
        <a:sy n="33" d="100"/>
      </p:scale>
      <p:origin x="0" y="100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2208"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dk1">
                <a:tint val="8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Age 62</c:v>
                </c:pt>
                <c:pt idx="1">
                  <c:v>Age 66</c:v>
                </c:pt>
                <c:pt idx="2">
                  <c:v>Age 70</c:v>
                </c:pt>
              </c:strCache>
            </c:strRef>
          </c:cat>
          <c:val>
            <c:numRef>
              <c:f>Sheet1!$B$2:$B$5</c:f>
              <c:numCache>
                <c:formatCode>"$"#,##0_);[Red]\("$"#,##0\)</c:formatCode>
                <c:ptCount val="4"/>
                <c:pt idx="0">
                  <c:v>1500</c:v>
                </c:pt>
                <c:pt idx="1">
                  <c:v>2000</c:v>
                </c:pt>
                <c:pt idx="2">
                  <c:v>2640</c:v>
                </c:pt>
              </c:numCache>
            </c:numRef>
          </c:val>
          <c:extLst>
            <c:ext xmlns:c16="http://schemas.microsoft.com/office/drawing/2014/chart" uri="{C3380CC4-5D6E-409C-BE32-E72D297353CC}">
              <c16:uniqueId val="{00000000-E998-4F59-A0D0-F695701096FC}"/>
            </c:ext>
          </c:extLst>
        </c:ser>
        <c:ser>
          <c:idx val="1"/>
          <c:order val="1"/>
          <c:tx>
            <c:strRef>
              <c:f>Sheet1!$C$1</c:f>
              <c:strCache>
                <c:ptCount val="1"/>
                <c:pt idx="0">
                  <c:v>Series 2</c:v>
                </c:pt>
              </c:strCache>
            </c:strRef>
          </c:tx>
          <c:spPr>
            <a:solidFill>
              <a:schemeClr val="dk1">
                <a:tint val="55000"/>
              </a:schemeClr>
            </a:solidFill>
            <a:ln>
              <a:noFill/>
            </a:ln>
            <a:effectLst/>
          </c:spPr>
          <c:invertIfNegative val="0"/>
          <c:cat>
            <c:strRef>
              <c:f>Sheet1!$A$2:$A$5</c:f>
              <c:strCache>
                <c:ptCount val="3"/>
                <c:pt idx="0">
                  <c:v>Age 62</c:v>
                </c:pt>
                <c:pt idx="1">
                  <c:v>Age 66</c:v>
                </c:pt>
                <c:pt idx="2">
                  <c:v>Age 70</c:v>
                </c:pt>
              </c:strCache>
            </c:strRef>
          </c:cat>
          <c:val>
            <c:numRef>
              <c:f>Sheet1!$C$2:$C$5</c:f>
              <c:numCache>
                <c:formatCode>General</c:formatCode>
                <c:ptCount val="4"/>
              </c:numCache>
            </c:numRef>
          </c:val>
          <c:extLst>
            <c:ext xmlns:c16="http://schemas.microsoft.com/office/drawing/2014/chart" uri="{C3380CC4-5D6E-409C-BE32-E72D297353CC}">
              <c16:uniqueId val="{00000001-E998-4F59-A0D0-F695701096FC}"/>
            </c:ext>
          </c:extLst>
        </c:ser>
        <c:ser>
          <c:idx val="2"/>
          <c:order val="2"/>
          <c:tx>
            <c:strRef>
              <c:f>Sheet1!$D$1</c:f>
              <c:strCache>
                <c:ptCount val="1"/>
                <c:pt idx="0">
                  <c:v>Series 3</c:v>
                </c:pt>
              </c:strCache>
            </c:strRef>
          </c:tx>
          <c:spPr>
            <a:solidFill>
              <a:schemeClr val="dk1">
                <a:tint val="78000"/>
              </a:schemeClr>
            </a:solidFill>
            <a:ln>
              <a:noFill/>
            </a:ln>
            <a:effectLst/>
          </c:spPr>
          <c:invertIfNegative val="0"/>
          <c:cat>
            <c:strRef>
              <c:f>Sheet1!$A$2:$A$5</c:f>
              <c:strCache>
                <c:ptCount val="3"/>
                <c:pt idx="0">
                  <c:v>Age 62</c:v>
                </c:pt>
                <c:pt idx="1">
                  <c:v>Age 66</c:v>
                </c:pt>
                <c:pt idx="2">
                  <c:v>Age 70</c:v>
                </c:pt>
              </c:strCache>
            </c:strRef>
          </c:cat>
          <c:val>
            <c:numRef>
              <c:f>Sheet1!$D$2:$D$5</c:f>
              <c:numCache>
                <c:formatCode>General</c:formatCode>
                <c:ptCount val="4"/>
              </c:numCache>
            </c:numRef>
          </c:val>
          <c:extLst>
            <c:ext xmlns:c16="http://schemas.microsoft.com/office/drawing/2014/chart" uri="{C3380CC4-5D6E-409C-BE32-E72D297353CC}">
              <c16:uniqueId val="{00000002-E998-4F59-A0D0-F695701096FC}"/>
            </c:ext>
          </c:extLst>
        </c:ser>
        <c:dLbls>
          <c:showLegendKey val="0"/>
          <c:showVal val="0"/>
          <c:showCatName val="0"/>
          <c:showSerName val="0"/>
          <c:showPercent val="0"/>
          <c:showBubbleSize val="0"/>
        </c:dLbls>
        <c:gapWidth val="219"/>
        <c:overlap val="100"/>
        <c:axId val="141068127"/>
        <c:axId val="798939471"/>
      </c:barChart>
      <c:catAx>
        <c:axId val="141068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98939471"/>
        <c:crosses val="autoZero"/>
        <c:auto val="1"/>
        <c:lblAlgn val="ctr"/>
        <c:lblOffset val="100"/>
        <c:noMultiLvlLbl val="0"/>
      </c:catAx>
      <c:valAx>
        <c:axId val="798939471"/>
        <c:scaling>
          <c:orientation val="minMax"/>
        </c:scaling>
        <c:delete val="1"/>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crossAx val="141068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1">
  <a:schemeClr val="dk1">
    <a:tint val="88000"/>
  </a:schemeClr>
  <a:schemeClr val="dk1">
    <a:tint val="55000"/>
  </a:schemeClr>
  <a:schemeClr val="dk1">
    <a:tint val="78000"/>
  </a:schemeClr>
  <a:schemeClr val="dk1">
    <a:tint val="92000"/>
  </a:schemeClr>
  <a:schemeClr val="dk1">
    <a:tint val="70000"/>
  </a:schemeClr>
  <a:schemeClr val="dk1">
    <a:tint val="30000"/>
  </a:schemeClr>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DD824-D584-404C-BEED-0E468E0FB5CD}"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85C4DCBB-F25A-40CE-BC28-E1C64E86AC6B}">
      <dgm:prSet/>
      <dgm:spPr/>
      <dgm:t>
        <a:bodyPr/>
        <a:lstStyle/>
        <a:p>
          <a:r>
            <a:rPr lang="en-US" dirty="0"/>
            <a:t>Stick to a Long-term Financial Plan</a:t>
          </a:r>
        </a:p>
      </dgm:t>
    </dgm:pt>
    <dgm:pt modelId="{9D069C1F-96BC-4443-96BE-099A824E8B29}" type="parTrans" cxnId="{74ED7722-17AA-43E1-9B33-83F1F315E6CE}">
      <dgm:prSet/>
      <dgm:spPr/>
      <dgm:t>
        <a:bodyPr/>
        <a:lstStyle/>
        <a:p>
          <a:endParaRPr lang="en-US"/>
        </a:p>
      </dgm:t>
    </dgm:pt>
    <dgm:pt modelId="{4EF6C00B-3D6E-46D6-9EEE-B43B1B201361}" type="sibTrans" cxnId="{74ED7722-17AA-43E1-9B33-83F1F315E6CE}">
      <dgm:prSet/>
      <dgm:spPr/>
      <dgm:t>
        <a:bodyPr/>
        <a:lstStyle/>
        <a:p>
          <a:endParaRPr lang="en-US"/>
        </a:p>
      </dgm:t>
    </dgm:pt>
    <dgm:pt modelId="{837B0BCD-CCFA-45BD-9AAA-6BCC4284A7AC}">
      <dgm:prSet/>
      <dgm:spPr/>
      <dgm:t>
        <a:bodyPr/>
        <a:lstStyle/>
        <a:p>
          <a:r>
            <a:rPr lang="en-US"/>
            <a:t>Rebalance Investments</a:t>
          </a:r>
        </a:p>
      </dgm:t>
    </dgm:pt>
    <dgm:pt modelId="{FCA75030-B99E-4CB9-834B-05A8A1169BB7}" type="parTrans" cxnId="{9460A237-C37D-45FE-AD16-288F294D4C0A}">
      <dgm:prSet/>
      <dgm:spPr/>
      <dgm:t>
        <a:bodyPr/>
        <a:lstStyle/>
        <a:p>
          <a:endParaRPr lang="en-US"/>
        </a:p>
      </dgm:t>
    </dgm:pt>
    <dgm:pt modelId="{95FD5BBA-97DA-4E4A-8087-FBBAF89D7E87}" type="sibTrans" cxnId="{9460A237-C37D-45FE-AD16-288F294D4C0A}">
      <dgm:prSet/>
      <dgm:spPr/>
      <dgm:t>
        <a:bodyPr/>
        <a:lstStyle/>
        <a:p>
          <a:endParaRPr lang="en-US"/>
        </a:p>
      </dgm:t>
    </dgm:pt>
    <dgm:pt modelId="{39ACAA3F-1B0F-4B34-8A9B-E8C6CA3CAD1B}">
      <dgm:prSet/>
      <dgm:spPr/>
      <dgm:t>
        <a:bodyPr/>
        <a:lstStyle/>
        <a:p>
          <a:r>
            <a:rPr lang="en-US" dirty="0"/>
            <a:t>Cut</a:t>
          </a:r>
          <a:r>
            <a:rPr lang="en-US" baseline="0" dirty="0"/>
            <a:t> Spending</a:t>
          </a:r>
          <a:endParaRPr lang="en-US" dirty="0"/>
        </a:p>
      </dgm:t>
    </dgm:pt>
    <dgm:pt modelId="{26FDE536-7FB5-480C-BC8A-09F71EA7D123}" type="parTrans" cxnId="{280DC88C-9BA5-4BB3-8D10-BDC84E2F796F}">
      <dgm:prSet/>
      <dgm:spPr/>
      <dgm:t>
        <a:bodyPr/>
        <a:lstStyle/>
        <a:p>
          <a:endParaRPr lang="en-US"/>
        </a:p>
      </dgm:t>
    </dgm:pt>
    <dgm:pt modelId="{FF57F431-ACC2-4092-B1E9-2A9340C643A9}" type="sibTrans" cxnId="{280DC88C-9BA5-4BB3-8D10-BDC84E2F796F}">
      <dgm:prSet/>
      <dgm:spPr/>
      <dgm:t>
        <a:bodyPr/>
        <a:lstStyle/>
        <a:p>
          <a:endParaRPr lang="en-US"/>
        </a:p>
      </dgm:t>
    </dgm:pt>
    <dgm:pt modelId="{86304B1B-D8E1-4A86-8E8A-E70BD010E8E0}">
      <dgm:prSet/>
      <dgm:spPr/>
      <dgm:t>
        <a:bodyPr/>
        <a:lstStyle/>
        <a:p>
          <a:r>
            <a:rPr lang="en-US" dirty="0"/>
            <a:t>Increase</a:t>
          </a:r>
          <a:r>
            <a:rPr lang="en-US" baseline="0" dirty="0"/>
            <a:t> Cash Reserves</a:t>
          </a:r>
          <a:endParaRPr lang="en-US" dirty="0"/>
        </a:p>
      </dgm:t>
    </dgm:pt>
    <dgm:pt modelId="{CEED7559-7D55-460A-AD4A-C590558F4253}" type="parTrans" cxnId="{7B3079B0-53AE-4B75-B842-449FB2D06A86}">
      <dgm:prSet/>
      <dgm:spPr/>
      <dgm:t>
        <a:bodyPr/>
        <a:lstStyle/>
        <a:p>
          <a:endParaRPr lang="en-US"/>
        </a:p>
      </dgm:t>
    </dgm:pt>
    <dgm:pt modelId="{9ED4D65D-9F17-4F1B-BE3A-7B2BA95D6ECC}" type="sibTrans" cxnId="{7B3079B0-53AE-4B75-B842-449FB2D06A86}">
      <dgm:prSet/>
      <dgm:spPr/>
      <dgm:t>
        <a:bodyPr/>
        <a:lstStyle/>
        <a:p>
          <a:endParaRPr lang="en-US"/>
        </a:p>
      </dgm:t>
    </dgm:pt>
    <dgm:pt modelId="{FCD560CA-6C42-446A-813C-115213A753A0}">
      <dgm:prSet/>
      <dgm:spPr/>
      <dgm:t>
        <a:bodyPr/>
        <a:lstStyle/>
        <a:p>
          <a:r>
            <a:rPr lang="en-US" dirty="0"/>
            <a:t>Keep Working If Possible</a:t>
          </a:r>
        </a:p>
      </dgm:t>
    </dgm:pt>
    <dgm:pt modelId="{D4FA6D70-74FC-48D2-9970-0597BFF249F5}" type="parTrans" cxnId="{2534F213-CCF3-4D21-8BEF-ACE6EC4B4A85}">
      <dgm:prSet/>
      <dgm:spPr/>
      <dgm:t>
        <a:bodyPr/>
        <a:lstStyle/>
        <a:p>
          <a:endParaRPr lang="en-US"/>
        </a:p>
      </dgm:t>
    </dgm:pt>
    <dgm:pt modelId="{AC6FC42B-8988-4227-98C0-BBF4AB25E50B}" type="sibTrans" cxnId="{2534F213-CCF3-4D21-8BEF-ACE6EC4B4A85}">
      <dgm:prSet/>
      <dgm:spPr/>
      <dgm:t>
        <a:bodyPr/>
        <a:lstStyle/>
        <a:p>
          <a:endParaRPr lang="en-US"/>
        </a:p>
      </dgm:t>
    </dgm:pt>
    <dgm:pt modelId="{A609E1E6-1249-4F6C-AC2E-E5998EA8A470}">
      <dgm:prSet/>
      <dgm:spPr/>
      <dgm:t>
        <a:bodyPr/>
        <a:lstStyle/>
        <a:p>
          <a:r>
            <a:rPr lang="en-US"/>
            <a:t>Delay Social Security</a:t>
          </a:r>
        </a:p>
      </dgm:t>
    </dgm:pt>
    <dgm:pt modelId="{C89ACD07-652C-4622-AB5F-091272E04524}" type="parTrans" cxnId="{7A2ACD64-0BE9-4902-8ADF-3FDC24873573}">
      <dgm:prSet/>
      <dgm:spPr/>
      <dgm:t>
        <a:bodyPr/>
        <a:lstStyle/>
        <a:p>
          <a:endParaRPr lang="en-US"/>
        </a:p>
      </dgm:t>
    </dgm:pt>
    <dgm:pt modelId="{7CFE709C-6879-4E3B-9CF6-BA2934103A03}" type="sibTrans" cxnId="{7A2ACD64-0BE9-4902-8ADF-3FDC24873573}">
      <dgm:prSet/>
      <dgm:spPr/>
      <dgm:t>
        <a:bodyPr/>
        <a:lstStyle/>
        <a:p>
          <a:endParaRPr lang="en-US"/>
        </a:p>
      </dgm:t>
    </dgm:pt>
    <dgm:pt modelId="{9EB3DF0D-B50F-4426-A412-48F1B8897D8B}" type="pres">
      <dgm:prSet presAssocID="{07BDD824-D584-404C-BEED-0E468E0FB5CD}" presName="Name0" presStyleCnt="0">
        <dgm:presLayoutVars>
          <dgm:dir/>
          <dgm:resizeHandles val="exact"/>
        </dgm:presLayoutVars>
      </dgm:prSet>
      <dgm:spPr/>
    </dgm:pt>
    <dgm:pt modelId="{A8712CD9-0BFA-4F7F-BA6C-1AFA807C4825}" type="pres">
      <dgm:prSet presAssocID="{85C4DCBB-F25A-40CE-BC28-E1C64E86AC6B}" presName="node" presStyleLbl="node1" presStyleIdx="0" presStyleCnt="6">
        <dgm:presLayoutVars>
          <dgm:bulletEnabled val="1"/>
        </dgm:presLayoutVars>
      </dgm:prSet>
      <dgm:spPr/>
    </dgm:pt>
    <dgm:pt modelId="{ACFB11F0-69F8-45E5-A9A5-61833540CF9C}" type="pres">
      <dgm:prSet presAssocID="{4EF6C00B-3D6E-46D6-9EEE-B43B1B201361}" presName="sibTrans" presStyleLbl="sibTrans1D1" presStyleIdx="0" presStyleCnt="5"/>
      <dgm:spPr/>
    </dgm:pt>
    <dgm:pt modelId="{44C7FF23-BFF0-4291-B566-1DBF46EF2FDE}" type="pres">
      <dgm:prSet presAssocID="{4EF6C00B-3D6E-46D6-9EEE-B43B1B201361}" presName="connectorText" presStyleLbl="sibTrans1D1" presStyleIdx="0" presStyleCnt="5"/>
      <dgm:spPr/>
    </dgm:pt>
    <dgm:pt modelId="{1E4745D3-CF82-4456-BA60-E9BD9C6B36A7}" type="pres">
      <dgm:prSet presAssocID="{837B0BCD-CCFA-45BD-9AAA-6BCC4284A7AC}" presName="node" presStyleLbl="node1" presStyleIdx="1" presStyleCnt="6">
        <dgm:presLayoutVars>
          <dgm:bulletEnabled val="1"/>
        </dgm:presLayoutVars>
      </dgm:prSet>
      <dgm:spPr/>
    </dgm:pt>
    <dgm:pt modelId="{C5CF5504-241D-45B2-8C04-54EBD9F6E2E0}" type="pres">
      <dgm:prSet presAssocID="{95FD5BBA-97DA-4E4A-8087-FBBAF89D7E87}" presName="sibTrans" presStyleLbl="sibTrans1D1" presStyleIdx="1" presStyleCnt="5"/>
      <dgm:spPr/>
    </dgm:pt>
    <dgm:pt modelId="{AB967397-DB21-41E3-871D-2C03871B8D1C}" type="pres">
      <dgm:prSet presAssocID="{95FD5BBA-97DA-4E4A-8087-FBBAF89D7E87}" presName="connectorText" presStyleLbl="sibTrans1D1" presStyleIdx="1" presStyleCnt="5"/>
      <dgm:spPr/>
    </dgm:pt>
    <dgm:pt modelId="{401062D4-1274-4A4D-9A46-3C68D4BB8296}" type="pres">
      <dgm:prSet presAssocID="{39ACAA3F-1B0F-4B34-8A9B-E8C6CA3CAD1B}" presName="node" presStyleLbl="node1" presStyleIdx="2" presStyleCnt="6">
        <dgm:presLayoutVars>
          <dgm:bulletEnabled val="1"/>
        </dgm:presLayoutVars>
      </dgm:prSet>
      <dgm:spPr/>
    </dgm:pt>
    <dgm:pt modelId="{CC746306-618A-440C-B1C7-D0AA2CA6A719}" type="pres">
      <dgm:prSet presAssocID="{FF57F431-ACC2-4092-B1E9-2A9340C643A9}" presName="sibTrans" presStyleLbl="sibTrans1D1" presStyleIdx="2" presStyleCnt="5"/>
      <dgm:spPr/>
    </dgm:pt>
    <dgm:pt modelId="{50FA814B-4216-4388-894E-2C2178A66D16}" type="pres">
      <dgm:prSet presAssocID="{FF57F431-ACC2-4092-B1E9-2A9340C643A9}" presName="connectorText" presStyleLbl="sibTrans1D1" presStyleIdx="2" presStyleCnt="5"/>
      <dgm:spPr/>
    </dgm:pt>
    <dgm:pt modelId="{2798E358-BEBC-4A58-8E49-F6EF8CDA1379}" type="pres">
      <dgm:prSet presAssocID="{86304B1B-D8E1-4A86-8E8A-E70BD010E8E0}" presName="node" presStyleLbl="node1" presStyleIdx="3" presStyleCnt="6">
        <dgm:presLayoutVars>
          <dgm:bulletEnabled val="1"/>
        </dgm:presLayoutVars>
      </dgm:prSet>
      <dgm:spPr/>
    </dgm:pt>
    <dgm:pt modelId="{C47488ED-A6E2-496C-BAF5-B23E01B45AFD}" type="pres">
      <dgm:prSet presAssocID="{9ED4D65D-9F17-4F1B-BE3A-7B2BA95D6ECC}" presName="sibTrans" presStyleLbl="sibTrans1D1" presStyleIdx="3" presStyleCnt="5"/>
      <dgm:spPr/>
    </dgm:pt>
    <dgm:pt modelId="{BDB7A5F1-C7EB-46E6-AAB1-9A3AE5EDB2C3}" type="pres">
      <dgm:prSet presAssocID="{9ED4D65D-9F17-4F1B-BE3A-7B2BA95D6ECC}" presName="connectorText" presStyleLbl="sibTrans1D1" presStyleIdx="3" presStyleCnt="5"/>
      <dgm:spPr/>
    </dgm:pt>
    <dgm:pt modelId="{6260EC9C-A544-429C-B09C-001F1FEF3773}" type="pres">
      <dgm:prSet presAssocID="{FCD560CA-6C42-446A-813C-115213A753A0}" presName="node" presStyleLbl="node1" presStyleIdx="4" presStyleCnt="6">
        <dgm:presLayoutVars>
          <dgm:bulletEnabled val="1"/>
        </dgm:presLayoutVars>
      </dgm:prSet>
      <dgm:spPr/>
    </dgm:pt>
    <dgm:pt modelId="{0CDBF6A3-1B0B-401F-88D4-84A3931C9D7F}" type="pres">
      <dgm:prSet presAssocID="{AC6FC42B-8988-4227-98C0-BBF4AB25E50B}" presName="sibTrans" presStyleLbl="sibTrans1D1" presStyleIdx="4" presStyleCnt="5"/>
      <dgm:spPr/>
    </dgm:pt>
    <dgm:pt modelId="{275FDF2D-3261-4D9A-B30D-B30B159B2AA3}" type="pres">
      <dgm:prSet presAssocID="{AC6FC42B-8988-4227-98C0-BBF4AB25E50B}" presName="connectorText" presStyleLbl="sibTrans1D1" presStyleIdx="4" presStyleCnt="5"/>
      <dgm:spPr/>
    </dgm:pt>
    <dgm:pt modelId="{B373A5CA-B67B-4EF1-A806-39F0C645245F}" type="pres">
      <dgm:prSet presAssocID="{A609E1E6-1249-4F6C-AC2E-E5998EA8A470}" presName="node" presStyleLbl="node1" presStyleIdx="5" presStyleCnt="6">
        <dgm:presLayoutVars>
          <dgm:bulletEnabled val="1"/>
        </dgm:presLayoutVars>
      </dgm:prSet>
      <dgm:spPr/>
    </dgm:pt>
  </dgm:ptLst>
  <dgm:cxnLst>
    <dgm:cxn modelId="{2534F213-CCF3-4D21-8BEF-ACE6EC4B4A85}" srcId="{07BDD824-D584-404C-BEED-0E468E0FB5CD}" destId="{FCD560CA-6C42-446A-813C-115213A753A0}" srcOrd="4" destOrd="0" parTransId="{D4FA6D70-74FC-48D2-9970-0597BFF249F5}" sibTransId="{AC6FC42B-8988-4227-98C0-BBF4AB25E50B}"/>
    <dgm:cxn modelId="{14FA3819-DF59-4139-B1B4-258C7A175A9C}" type="presOf" srcId="{85C4DCBB-F25A-40CE-BC28-E1C64E86AC6B}" destId="{A8712CD9-0BFA-4F7F-BA6C-1AFA807C4825}" srcOrd="0" destOrd="0" presId="urn:microsoft.com/office/officeart/2016/7/layout/RepeatingBendingProcessNew"/>
    <dgm:cxn modelId="{D2B85422-E340-4602-8887-B1B5266DC29D}" type="presOf" srcId="{9ED4D65D-9F17-4F1B-BE3A-7B2BA95D6ECC}" destId="{BDB7A5F1-C7EB-46E6-AAB1-9A3AE5EDB2C3}" srcOrd="1" destOrd="0" presId="urn:microsoft.com/office/officeart/2016/7/layout/RepeatingBendingProcessNew"/>
    <dgm:cxn modelId="{74ED7722-17AA-43E1-9B33-83F1F315E6CE}" srcId="{07BDD824-D584-404C-BEED-0E468E0FB5CD}" destId="{85C4DCBB-F25A-40CE-BC28-E1C64E86AC6B}" srcOrd="0" destOrd="0" parTransId="{9D069C1F-96BC-4443-96BE-099A824E8B29}" sibTransId="{4EF6C00B-3D6E-46D6-9EEE-B43B1B201361}"/>
    <dgm:cxn modelId="{44E9D72A-D82A-4868-957B-D0A3554BCC48}" type="presOf" srcId="{837B0BCD-CCFA-45BD-9AAA-6BCC4284A7AC}" destId="{1E4745D3-CF82-4456-BA60-E9BD9C6B36A7}" srcOrd="0" destOrd="0" presId="urn:microsoft.com/office/officeart/2016/7/layout/RepeatingBendingProcessNew"/>
    <dgm:cxn modelId="{9460A237-C37D-45FE-AD16-288F294D4C0A}" srcId="{07BDD824-D584-404C-BEED-0E468E0FB5CD}" destId="{837B0BCD-CCFA-45BD-9AAA-6BCC4284A7AC}" srcOrd="1" destOrd="0" parTransId="{FCA75030-B99E-4CB9-834B-05A8A1169BB7}" sibTransId="{95FD5BBA-97DA-4E4A-8087-FBBAF89D7E87}"/>
    <dgm:cxn modelId="{7A2ACD64-0BE9-4902-8ADF-3FDC24873573}" srcId="{07BDD824-D584-404C-BEED-0E468E0FB5CD}" destId="{A609E1E6-1249-4F6C-AC2E-E5998EA8A470}" srcOrd="5" destOrd="0" parTransId="{C89ACD07-652C-4622-AB5F-091272E04524}" sibTransId="{7CFE709C-6879-4E3B-9CF6-BA2934103A03}"/>
    <dgm:cxn modelId="{3E0DE344-0464-460B-9E1C-02E7F4F09757}" type="presOf" srcId="{95FD5BBA-97DA-4E4A-8087-FBBAF89D7E87}" destId="{AB967397-DB21-41E3-871D-2C03871B8D1C}" srcOrd="1" destOrd="0" presId="urn:microsoft.com/office/officeart/2016/7/layout/RepeatingBendingProcessNew"/>
    <dgm:cxn modelId="{A439CF6A-52AA-4541-BDFC-DA03CA189999}" type="presOf" srcId="{AC6FC42B-8988-4227-98C0-BBF4AB25E50B}" destId="{275FDF2D-3261-4D9A-B30D-B30B159B2AA3}" srcOrd="1" destOrd="0" presId="urn:microsoft.com/office/officeart/2016/7/layout/RepeatingBendingProcessNew"/>
    <dgm:cxn modelId="{9C3B706C-25C5-45C7-B9E6-B974FF282DAC}" type="presOf" srcId="{FF57F431-ACC2-4092-B1E9-2A9340C643A9}" destId="{CC746306-618A-440C-B1C7-D0AA2CA6A719}" srcOrd="0" destOrd="0" presId="urn:microsoft.com/office/officeart/2016/7/layout/RepeatingBendingProcessNew"/>
    <dgm:cxn modelId="{724D6051-F407-4A79-982E-2F8444DCCC42}" type="presOf" srcId="{39ACAA3F-1B0F-4B34-8A9B-E8C6CA3CAD1B}" destId="{401062D4-1274-4A4D-9A46-3C68D4BB8296}" srcOrd="0" destOrd="0" presId="urn:microsoft.com/office/officeart/2016/7/layout/RepeatingBendingProcessNew"/>
    <dgm:cxn modelId="{BE9EE076-6727-4524-BE15-01627B9D0D5B}" type="presOf" srcId="{95FD5BBA-97DA-4E4A-8087-FBBAF89D7E87}" destId="{C5CF5504-241D-45B2-8C04-54EBD9F6E2E0}" srcOrd="0" destOrd="0" presId="urn:microsoft.com/office/officeart/2016/7/layout/RepeatingBendingProcessNew"/>
    <dgm:cxn modelId="{69FE048A-29CC-4738-8751-8ABFACF64FD3}" type="presOf" srcId="{FF57F431-ACC2-4092-B1E9-2A9340C643A9}" destId="{50FA814B-4216-4388-894E-2C2178A66D16}" srcOrd="1" destOrd="0" presId="urn:microsoft.com/office/officeart/2016/7/layout/RepeatingBendingProcessNew"/>
    <dgm:cxn modelId="{280DC88C-9BA5-4BB3-8D10-BDC84E2F796F}" srcId="{07BDD824-D584-404C-BEED-0E468E0FB5CD}" destId="{39ACAA3F-1B0F-4B34-8A9B-E8C6CA3CAD1B}" srcOrd="2" destOrd="0" parTransId="{26FDE536-7FB5-480C-BC8A-09F71EA7D123}" sibTransId="{FF57F431-ACC2-4092-B1E9-2A9340C643A9}"/>
    <dgm:cxn modelId="{238B0FAD-1A41-4F8D-8CD1-CF27EC31A4B7}" type="presOf" srcId="{4EF6C00B-3D6E-46D6-9EEE-B43B1B201361}" destId="{ACFB11F0-69F8-45E5-A9A5-61833540CF9C}" srcOrd="0" destOrd="0" presId="urn:microsoft.com/office/officeart/2016/7/layout/RepeatingBendingProcessNew"/>
    <dgm:cxn modelId="{7B3079B0-53AE-4B75-B842-449FB2D06A86}" srcId="{07BDD824-D584-404C-BEED-0E468E0FB5CD}" destId="{86304B1B-D8E1-4A86-8E8A-E70BD010E8E0}" srcOrd="3" destOrd="0" parTransId="{CEED7559-7D55-460A-AD4A-C590558F4253}" sibTransId="{9ED4D65D-9F17-4F1B-BE3A-7B2BA95D6ECC}"/>
    <dgm:cxn modelId="{2EB7D2B2-C271-422A-8474-D1085D432DE0}" type="presOf" srcId="{86304B1B-D8E1-4A86-8E8A-E70BD010E8E0}" destId="{2798E358-BEBC-4A58-8E49-F6EF8CDA1379}" srcOrd="0" destOrd="0" presId="urn:microsoft.com/office/officeart/2016/7/layout/RepeatingBendingProcessNew"/>
    <dgm:cxn modelId="{42825BB3-2AA9-40FF-901C-8252722B583E}" type="presOf" srcId="{9ED4D65D-9F17-4F1B-BE3A-7B2BA95D6ECC}" destId="{C47488ED-A6E2-496C-BAF5-B23E01B45AFD}" srcOrd="0" destOrd="0" presId="urn:microsoft.com/office/officeart/2016/7/layout/RepeatingBendingProcessNew"/>
    <dgm:cxn modelId="{CAC6B3CB-39D9-4D8B-935D-6FF8F04EFBC3}" type="presOf" srcId="{4EF6C00B-3D6E-46D6-9EEE-B43B1B201361}" destId="{44C7FF23-BFF0-4291-B566-1DBF46EF2FDE}" srcOrd="1" destOrd="0" presId="urn:microsoft.com/office/officeart/2016/7/layout/RepeatingBendingProcessNew"/>
    <dgm:cxn modelId="{59CA71E3-2850-4D7D-BF25-7AB4FEB009F5}" type="presOf" srcId="{AC6FC42B-8988-4227-98C0-BBF4AB25E50B}" destId="{0CDBF6A3-1B0B-401F-88D4-84A3931C9D7F}" srcOrd="0" destOrd="0" presId="urn:microsoft.com/office/officeart/2016/7/layout/RepeatingBendingProcessNew"/>
    <dgm:cxn modelId="{33F4F0E4-7DA6-4BEB-8072-18A096F26008}" type="presOf" srcId="{A609E1E6-1249-4F6C-AC2E-E5998EA8A470}" destId="{B373A5CA-B67B-4EF1-A806-39F0C645245F}" srcOrd="0" destOrd="0" presId="urn:microsoft.com/office/officeart/2016/7/layout/RepeatingBendingProcessNew"/>
    <dgm:cxn modelId="{4CF91EEA-88FC-4400-BAF1-D638F03FAD36}" type="presOf" srcId="{FCD560CA-6C42-446A-813C-115213A753A0}" destId="{6260EC9C-A544-429C-B09C-001F1FEF3773}" srcOrd="0" destOrd="0" presId="urn:microsoft.com/office/officeart/2016/7/layout/RepeatingBendingProcessNew"/>
    <dgm:cxn modelId="{6B5E31EA-0170-4B9F-9E20-7A35A277AA07}" type="presOf" srcId="{07BDD824-D584-404C-BEED-0E468E0FB5CD}" destId="{9EB3DF0D-B50F-4426-A412-48F1B8897D8B}" srcOrd="0" destOrd="0" presId="urn:microsoft.com/office/officeart/2016/7/layout/RepeatingBendingProcessNew"/>
    <dgm:cxn modelId="{4B5AD8C1-F973-4BB7-99C3-B80E7C2BF284}" type="presParOf" srcId="{9EB3DF0D-B50F-4426-A412-48F1B8897D8B}" destId="{A8712CD9-0BFA-4F7F-BA6C-1AFA807C4825}" srcOrd="0" destOrd="0" presId="urn:microsoft.com/office/officeart/2016/7/layout/RepeatingBendingProcessNew"/>
    <dgm:cxn modelId="{37120D34-264B-4E90-8EE2-27353EC496B1}" type="presParOf" srcId="{9EB3DF0D-B50F-4426-A412-48F1B8897D8B}" destId="{ACFB11F0-69F8-45E5-A9A5-61833540CF9C}" srcOrd="1" destOrd="0" presId="urn:microsoft.com/office/officeart/2016/7/layout/RepeatingBendingProcessNew"/>
    <dgm:cxn modelId="{0F4144F2-8FF4-41A4-9B69-B0446D322084}" type="presParOf" srcId="{ACFB11F0-69F8-45E5-A9A5-61833540CF9C}" destId="{44C7FF23-BFF0-4291-B566-1DBF46EF2FDE}" srcOrd="0" destOrd="0" presId="urn:microsoft.com/office/officeart/2016/7/layout/RepeatingBendingProcessNew"/>
    <dgm:cxn modelId="{D5B97DD1-CE85-4089-BB5F-1EA3DE9CE581}" type="presParOf" srcId="{9EB3DF0D-B50F-4426-A412-48F1B8897D8B}" destId="{1E4745D3-CF82-4456-BA60-E9BD9C6B36A7}" srcOrd="2" destOrd="0" presId="urn:microsoft.com/office/officeart/2016/7/layout/RepeatingBendingProcessNew"/>
    <dgm:cxn modelId="{351EFA95-3FFE-4E32-ADD4-FB86409A5DFF}" type="presParOf" srcId="{9EB3DF0D-B50F-4426-A412-48F1B8897D8B}" destId="{C5CF5504-241D-45B2-8C04-54EBD9F6E2E0}" srcOrd="3" destOrd="0" presId="urn:microsoft.com/office/officeart/2016/7/layout/RepeatingBendingProcessNew"/>
    <dgm:cxn modelId="{9DCBB877-F1EE-4DD8-BC41-404AEED84074}" type="presParOf" srcId="{C5CF5504-241D-45B2-8C04-54EBD9F6E2E0}" destId="{AB967397-DB21-41E3-871D-2C03871B8D1C}" srcOrd="0" destOrd="0" presId="urn:microsoft.com/office/officeart/2016/7/layout/RepeatingBendingProcessNew"/>
    <dgm:cxn modelId="{33CC05F1-721A-4CCD-A7DC-B88CB8645DB9}" type="presParOf" srcId="{9EB3DF0D-B50F-4426-A412-48F1B8897D8B}" destId="{401062D4-1274-4A4D-9A46-3C68D4BB8296}" srcOrd="4" destOrd="0" presId="urn:microsoft.com/office/officeart/2016/7/layout/RepeatingBendingProcessNew"/>
    <dgm:cxn modelId="{71B96646-53BC-41EF-8E20-2B3A401F2955}" type="presParOf" srcId="{9EB3DF0D-B50F-4426-A412-48F1B8897D8B}" destId="{CC746306-618A-440C-B1C7-D0AA2CA6A719}" srcOrd="5" destOrd="0" presId="urn:microsoft.com/office/officeart/2016/7/layout/RepeatingBendingProcessNew"/>
    <dgm:cxn modelId="{C90A3B53-F3AA-42BD-896F-2ACC6F418CB2}" type="presParOf" srcId="{CC746306-618A-440C-B1C7-D0AA2CA6A719}" destId="{50FA814B-4216-4388-894E-2C2178A66D16}" srcOrd="0" destOrd="0" presId="urn:microsoft.com/office/officeart/2016/7/layout/RepeatingBendingProcessNew"/>
    <dgm:cxn modelId="{285E4E95-94BD-4861-959A-1C10EF587B0A}" type="presParOf" srcId="{9EB3DF0D-B50F-4426-A412-48F1B8897D8B}" destId="{2798E358-BEBC-4A58-8E49-F6EF8CDA1379}" srcOrd="6" destOrd="0" presId="urn:microsoft.com/office/officeart/2016/7/layout/RepeatingBendingProcessNew"/>
    <dgm:cxn modelId="{0013DCC2-EB0D-45FF-B12D-792758FC2DC7}" type="presParOf" srcId="{9EB3DF0D-B50F-4426-A412-48F1B8897D8B}" destId="{C47488ED-A6E2-496C-BAF5-B23E01B45AFD}" srcOrd="7" destOrd="0" presId="urn:microsoft.com/office/officeart/2016/7/layout/RepeatingBendingProcessNew"/>
    <dgm:cxn modelId="{073150FA-ADAD-4669-A38D-674080F3112D}" type="presParOf" srcId="{C47488ED-A6E2-496C-BAF5-B23E01B45AFD}" destId="{BDB7A5F1-C7EB-46E6-AAB1-9A3AE5EDB2C3}" srcOrd="0" destOrd="0" presId="urn:microsoft.com/office/officeart/2016/7/layout/RepeatingBendingProcessNew"/>
    <dgm:cxn modelId="{6A688F79-ECD6-4B4F-8FE8-4F6A14BE93C6}" type="presParOf" srcId="{9EB3DF0D-B50F-4426-A412-48F1B8897D8B}" destId="{6260EC9C-A544-429C-B09C-001F1FEF3773}" srcOrd="8" destOrd="0" presId="urn:microsoft.com/office/officeart/2016/7/layout/RepeatingBendingProcessNew"/>
    <dgm:cxn modelId="{296E436F-80AC-4FD9-95D6-116570E811E1}" type="presParOf" srcId="{9EB3DF0D-B50F-4426-A412-48F1B8897D8B}" destId="{0CDBF6A3-1B0B-401F-88D4-84A3931C9D7F}" srcOrd="9" destOrd="0" presId="urn:microsoft.com/office/officeart/2016/7/layout/RepeatingBendingProcessNew"/>
    <dgm:cxn modelId="{1A1CA4A5-D849-4A04-AECA-E4859F0683EC}" type="presParOf" srcId="{0CDBF6A3-1B0B-401F-88D4-84A3931C9D7F}" destId="{275FDF2D-3261-4D9A-B30D-B30B159B2AA3}" srcOrd="0" destOrd="0" presId="urn:microsoft.com/office/officeart/2016/7/layout/RepeatingBendingProcessNew"/>
    <dgm:cxn modelId="{C0048050-8E19-43E4-8B5F-54484E4DC19E}" type="presParOf" srcId="{9EB3DF0D-B50F-4426-A412-48F1B8897D8B}" destId="{B373A5CA-B67B-4EF1-A806-39F0C645245F}"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6D3DF-B0CD-4E47-9E09-7C250DE2FC34}" type="doc">
      <dgm:prSet loTypeId="urn:microsoft.com/office/officeart/2016/7/layout/VerticalSolidActionList" loCatId="List" qsTypeId="urn:microsoft.com/office/officeart/2005/8/quickstyle/simple2" qsCatId="simple" csTypeId="urn:microsoft.com/office/officeart/2005/8/colors/accent5_2" csCatId="accent5" phldr="1"/>
      <dgm:spPr/>
      <dgm:t>
        <a:bodyPr/>
        <a:lstStyle/>
        <a:p>
          <a:endParaRPr lang="en-US"/>
        </a:p>
      </dgm:t>
    </dgm:pt>
    <dgm:pt modelId="{F11E3D9C-5A01-4A1D-BBD3-41C501592671}">
      <dgm:prSet/>
      <dgm:spPr/>
      <dgm:t>
        <a:bodyPr/>
        <a:lstStyle/>
        <a:p>
          <a:r>
            <a:rPr lang="en-US"/>
            <a:t>Know</a:t>
          </a:r>
        </a:p>
      </dgm:t>
    </dgm:pt>
    <dgm:pt modelId="{81709E4C-C4C4-42B2-A39B-9EF550EFDAB4}" type="parTrans" cxnId="{8964B258-7E8A-441E-BAF1-1E4DF569F3B1}">
      <dgm:prSet/>
      <dgm:spPr/>
      <dgm:t>
        <a:bodyPr/>
        <a:lstStyle/>
        <a:p>
          <a:endParaRPr lang="en-US"/>
        </a:p>
      </dgm:t>
    </dgm:pt>
    <dgm:pt modelId="{0BA799A5-9C32-42FB-BBBE-138D188078F0}" type="sibTrans" cxnId="{8964B258-7E8A-441E-BAF1-1E4DF569F3B1}">
      <dgm:prSet/>
      <dgm:spPr/>
      <dgm:t>
        <a:bodyPr/>
        <a:lstStyle/>
        <a:p>
          <a:endParaRPr lang="en-US"/>
        </a:p>
      </dgm:t>
    </dgm:pt>
    <dgm:pt modelId="{D483FF7F-4A14-4B52-A019-7E960D1C8530}">
      <dgm:prSet custT="1"/>
      <dgm:spPr/>
      <dgm:t>
        <a:bodyPr/>
        <a:lstStyle/>
        <a:p>
          <a:r>
            <a:rPr lang="en-US" sz="2000" dirty="0"/>
            <a:t>how claiming age affects your benefits</a:t>
          </a:r>
        </a:p>
      </dgm:t>
    </dgm:pt>
    <dgm:pt modelId="{5F887B10-6390-4DDB-9B9B-1BC57E49E792}" type="parTrans" cxnId="{10C6A721-E599-4FB5-9B3C-EDBED06A5F9C}">
      <dgm:prSet/>
      <dgm:spPr/>
      <dgm:t>
        <a:bodyPr/>
        <a:lstStyle/>
        <a:p>
          <a:endParaRPr lang="en-US"/>
        </a:p>
      </dgm:t>
    </dgm:pt>
    <dgm:pt modelId="{078AABC7-172C-4F2D-879B-97AE93D18F86}" type="sibTrans" cxnId="{10C6A721-E599-4FB5-9B3C-EDBED06A5F9C}">
      <dgm:prSet/>
      <dgm:spPr/>
      <dgm:t>
        <a:bodyPr/>
        <a:lstStyle/>
        <a:p>
          <a:endParaRPr lang="en-US"/>
        </a:p>
      </dgm:t>
    </dgm:pt>
    <dgm:pt modelId="{3930F5DA-EB29-441B-AA93-97D2B3C74719}">
      <dgm:prSet/>
      <dgm:spPr/>
      <dgm:t>
        <a:bodyPr/>
        <a:lstStyle/>
        <a:p>
          <a:r>
            <a:rPr lang="en-US"/>
            <a:t>Understand</a:t>
          </a:r>
        </a:p>
      </dgm:t>
    </dgm:pt>
    <dgm:pt modelId="{18CAF9DD-F582-4E15-8B3C-69EF05FBDFDB}" type="parTrans" cxnId="{6479EE96-F611-4410-9CDC-1C13752CE661}">
      <dgm:prSet/>
      <dgm:spPr/>
      <dgm:t>
        <a:bodyPr/>
        <a:lstStyle/>
        <a:p>
          <a:endParaRPr lang="en-US"/>
        </a:p>
      </dgm:t>
    </dgm:pt>
    <dgm:pt modelId="{794B0325-15F6-40E9-B867-095D012B151E}" type="sibTrans" cxnId="{6479EE96-F611-4410-9CDC-1C13752CE661}">
      <dgm:prSet/>
      <dgm:spPr/>
      <dgm:t>
        <a:bodyPr/>
        <a:lstStyle/>
        <a:p>
          <a:endParaRPr lang="en-US"/>
        </a:p>
      </dgm:t>
    </dgm:pt>
    <dgm:pt modelId="{BC33849E-86AA-438D-AB08-786776278FC2}">
      <dgm:prSet custT="1"/>
      <dgm:spPr/>
      <dgm:t>
        <a:bodyPr/>
        <a:lstStyle/>
        <a:p>
          <a:r>
            <a:rPr lang="en-US" sz="2000" dirty="0"/>
            <a:t>how earnings from a job can impact benefits if claimed before full retirement age (FRA)</a:t>
          </a:r>
        </a:p>
      </dgm:t>
    </dgm:pt>
    <dgm:pt modelId="{DCB151CD-81CB-4719-9970-D2FD2ED30D37}" type="parTrans" cxnId="{B19FDF38-2FEB-4748-BED1-FF70897774F4}">
      <dgm:prSet/>
      <dgm:spPr/>
      <dgm:t>
        <a:bodyPr/>
        <a:lstStyle/>
        <a:p>
          <a:endParaRPr lang="en-US"/>
        </a:p>
      </dgm:t>
    </dgm:pt>
    <dgm:pt modelId="{D57DD65B-59CE-404F-B771-16EDB1F58E34}" type="sibTrans" cxnId="{B19FDF38-2FEB-4748-BED1-FF70897774F4}">
      <dgm:prSet/>
      <dgm:spPr/>
      <dgm:t>
        <a:bodyPr/>
        <a:lstStyle/>
        <a:p>
          <a:endParaRPr lang="en-US"/>
        </a:p>
      </dgm:t>
    </dgm:pt>
    <dgm:pt modelId="{2E44BF8B-7DF5-4020-ACA7-047006B66087}">
      <dgm:prSet/>
      <dgm:spPr/>
      <dgm:t>
        <a:bodyPr/>
        <a:lstStyle/>
        <a:p>
          <a:r>
            <a:rPr lang="en-US" dirty="0"/>
            <a:t>Learn </a:t>
          </a:r>
        </a:p>
      </dgm:t>
    </dgm:pt>
    <dgm:pt modelId="{02664BFC-6952-4D93-9BB7-17D6379663E2}" type="parTrans" cxnId="{5A346E8D-3BA9-408E-80E3-58461BB9086A}">
      <dgm:prSet/>
      <dgm:spPr/>
      <dgm:t>
        <a:bodyPr/>
        <a:lstStyle/>
        <a:p>
          <a:endParaRPr lang="en-US"/>
        </a:p>
      </dgm:t>
    </dgm:pt>
    <dgm:pt modelId="{7F350B78-1878-4382-AA50-AFA07A30B7BD}" type="sibTrans" cxnId="{5A346E8D-3BA9-408E-80E3-58461BB9086A}">
      <dgm:prSet/>
      <dgm:spPr/>
      <dgm:t>
        <a:bodyPr/>
        <a:lstStyle/>
        <a:p>
          <a:endParaRPr lang="en-US"/>
        </a:p>
      </dgm:t>
    </dgm:pt>
    <dgm:pt modelId="{3175C55B-C83E-4B81-B665-76D3A8FD4C99}">
      <dgm:prSet custT="1"/>
      <dgm:spPr/>
      <dgm:t>
        <a:bodyPr/>
        <a:lstStyle/>
        <a:p>
          <a:r>
            <a:rPr lang="en-US" sz="2000" dirty="0"/>
            <a:t>about do-over options to create larger benefits later.</a:t>
          </a:r>
        </a:p>
      </dgm:t>
    </dgm:pt>
    <dgm:pt modelId="{61D6C04C-9BBF-4D8E-BC56-AC7335097233}" type="parTrans" cxnId="{2F9F26F3-4A3A-410D-924A-B8D91744C11B}">
      <dgm:prSet/>
      <dgm:spPr/>
      <dgm:t>
        <a:bodyPr/>
        <a:lstStyle/>
        <a:p>
          <a:endParaRPr lang="en-US"/>
        </a:p>
      </dgm:t>
    </dgm:pt>
    <dgm:pt modelId="{2F327C5E-EABC-4238-ABBE-67E20274A588}" type="sibTrans" cxnId="{2F9F26F3-4A3A-410D-924A-B8D91744C11B}">
      <dgm:prSet/>
      <dgm:spPr/>
      <dgm:t>
        <a:bodyPr/>
        <a:lstStyle/>
        <a:p>
          <a:endParaRPr lang="en-US"/>
        </a:p>
      </dgm:t>
    </dgm:pt>
    <dgm:pt modelId="{8881C0F0-ABD1-439E-B632-435B918AB769}" type="pres">
      <dgm:prSet presAssocID="{6B46D3DF-B0CD-4E47-9E09-7C250DE2FC34}" presName="Name0" presStyleCnt="0">
        <dgm:presLayoutVars>
          <dgm:dir/>
          <dgm:animLvl val="lvl"/>
          <dgm:resizeHandles val="exact"/>
        </dgm:presLayoutVars>
      </dgm:prSet>
      <dgm:spPr/>
    </dgm:pt>
    <dgm:pt modelId="{DCB99A7E-D6FF-455E-AD35-F3A904FA7609}" type="pres">
      <dgm:prSet presAssocID="{F11E3D9C-5A01-4A1D-BBD3-41C501592671}" presName="linNode" presStyleCnt="0"/>
      <dgm:spPr/>
    </dgm:pt>
    <dgm:pt modelId="{3B9186CF-ACFF-48D3-A7C8-AE34CD556027}" type="pres">
      <dgm:prSet presAssocID="{F11E3D9C-5A01-4A1D-BBD3-41C501592671}" presName="parentText" presStyleLbl="alignNode1" presStyleIdx="0" presStyleCnt="3">
        <dgm:presLayoutVars>
          <dgm:chMax val="1"/>
          <dgm:bulletEnabled/>
        </dgm:presLayoutVars>
      </dgm:prSet>
      <dgm:spPr/>
    </dgm:pt>
    <dgm:pt modelId="{F7501ECD-C067-4318-AD3D-68A93A2CEE2C}" type="pres">
      <dgm:prSet presAssocID="{F11E3D9C-5A01-4A1D-BBD3-41C501592671}" presName="descendantText" presStyleLbl="alignAccFollowNode1" presStyleIdx="0" presStyleCnt="3">
        <dgm:presLayoutVars>
          <dgm:bulletEnabled/>
        </dgm:presLayoutVars>
      </dgm:prSet>
      <dgm:spPr/>
    </dgm:pt>
    <dgm:pt modelId="{095B2D87-0BFE-4B1E-AF4A-56280C09EFCD}" type="pres">
      <dgm:prSet presAssocID="{0BA799A5-9C32-42FB-BBBE-138D188078F0}" presName="sp" presStyleCnt="0"/>
      <dgm:spPr/>
    </dgm:pt>
    <dgm:pt modelId="{306FAABA-EFC9-46D9-83C4-374B73D7DEC4}" type="pres">
      <dgm:prSet presAssocID="{3930F5DA-EB29-441B-AA93-97D2B3C74719}" presName="linNode" presStyleCnt="0"/>
      <dgm:spPr/>
    </dgm:pt>
    <dgm:pt modelId="{848B7DF6-E8B2-465C-97FC-65BC79D41421}" type="pres">
      <dgm:prSet presAssocID="{3930F5DA-EB29-441B-AA93-97D2B3C74719}" presName="parentText" presStyleLbl="alignNode1" presStyleIdx="1" presStyleCnt="3">
        <dgm:presLayoutVars>
          <dgm:chMax val="1"/>
          <dgm:bulletEnabled/>
        </dgm:presLayoutVars>
      </dgm:prSet>
      <dgm:spPr/>
    </dgm:pt>
    <dgm:pt modelId="{49733F31-6789-4F25-B9DC-5CEE83585010}" type="pres">
      <dgm:prSet presAssocID="{3930F5DA-EB29-441B-AA93-97D2B3C74719}" presName="descendantText" presStyleLbl="alignAccFollowNode1" presStyleIdx="1" presStyleCnt="3">
        <dgm:presLayoutVars>
          <dgm:bulletEnabled/>
        </dgm:presLayoutVars>
      </dgm:prSet>
      <dgm:spPr/>
    </dgm:pt>
    <dgm:pt modelId="{00C4603C-CEA5-42D9-A15D-6D0BD458E7C1}" type="pres">
      <dgm:prSet presAssocID="{794B0325-15F6-40E9-B867-095D012B151E}" presName="sp" presStyleCnt="0"/>
      <dgm:spPr/>
    </dgm:pt>
    <dgm:pt modelId="{80E3ECD3-4F7C-481E-BD59-F00999E5460F}" type="pres">
      <dgm:prSet presAssocID="{2E44BF8B-7DF5-4020-ACA7-047006B66087}" presName="linNode" presStyleCnt="0"/>
      <dgm:spPr/>
    </dgm:pt>
    <dgm:pt modelId="{81D13249-1675-4D08-9CA0-1256BFB9B8D3}" type="pres">
      <dgm:prSet presAssocID="{2E44BF8B-7DF5-4020-ACA7-047006B66087}" presName="parentText" presStyleLbl="alignNode1" presStyleIdx="2" presStyleCnt="3">
        <dgm:presLayoutVars>
          <dgm:chMax val="1"/>
          <dgm:bulletEnabled/>
        </dgm:presLayoutVars>
      </dgm:prSet>
      <dgm:spPr/>
    </dgm:pt>
    <dgm:pt modelId="{9A253208-65CA-4AE2-9973-9002F5C41653}" type="pres">
      <dgm:prSet presAssocID="{2E44BF8B-7DF5-4020-ACA7-047006B66087}" presName="descendantText" presStyleLbl="alignAccFollowNode1" presStyleIdx="2" presStyleCnt="3">
        <dgm:presLayoutVars>
          <dgm:bulletEnabled/>
        </dgm:presLayoutVars>
      </dgm:prSet>
      <dgm:spPr/>
    </dgm:pt>
  </dgm:ptLst>
  <dgm:cxnLst>
    <dgm:cxn modelId="{10C6A721-E599-4FB5-9B3C-EDBED06A5F9C}" srcId="{F11E3D9C-5A01-4A1D-BBD3-41C501592671}" destId="{D483FF7F-4A14-4B52-A019-7E960D1C8530}" srcOrd="0" destOrd="0" parTransId="{5F887B10-6390-4DDB-9B9B-1BC57E49E792}" sibTransId="{078AABC7-172C-4F2D-879B-97AE93D18F86}"/>
    <dgm:cxn modelId="{B19FDF38-2FEB-4748-BED1-FF70897774F4}" srcId="{3930F5DA-EB29-441B-AA93-97D2B3C74719}" destId="{BC33849E-86AA-438D-AB08-786776278FC2}" srcOrd="0" destOrd="0" parTransId="{DCB151CD-81CB-4719-9970-D2FD2ED30D37}" sibTransId="{D57DD65B-59CE-404F-B771-16EDB1F58E34}"/>
    <dgm:cxn modelId="{73135D5C-D0E0-4A6F-A388-B29C4EF97417}" type="presOf" srcId="{6B46D3DF-B0CD-4E47-9E09-7C250DE2FC34}" destId="{8881C0F0-ABD1-439E-B632-435B918AB769}" srcOrd="0" destOrd="0" presId="urn:microsoft.com/office/officeart/2016/7/layout/VerticalSolidActionList"/>
    <dgm:cxn modelId="{9F60F564-BBB0-4F2C-A42C-06EB55DB3EF8}" type="presOf" srcId="{F11E3D9C-5A01-4A1D-BBD3-41C501592671}" destId="{3B9186CF-ACFF-48D3-A7C8-AE34CD556027}" srcOrd="0" destOrd="0" presId="urn:microsoft.com/office/officeart/2016/7/layout/VerticalSolidActionList"/>
    <dgm:cxn modelId="{B734C94D-EAD2-464B-AC69-B504AA54262E}" type="presOf" srcId="{BC33849E-86AA-438D-AB08-786776278FC2}" destId="{49733F31-6789-4F25-B9DC-5CEE83585010}" srcOrd="0" destOrd="0" presId="urn:microsoft.com/office/officeart/2016/7/layout/VerticalSolidActionList"/>
    <dgm:cxn modelId="{8964B258-7E8A-441E-BAF1-1E4DF569F3B1}" srcId="{6B46D3DF-B0CD-4E47-9E09-7C250DE2FC34}" destId="{F11E3D9C-5A01-4A1D-BBD3-41C501592671}" srcOrd="0" destOrd="0" parTransId="{81709E4C-C4C4-42B2-A39B-9EF550EFDAB4}" sibTransId="{0BA799A5-9C32-42FB-BBBE-138D188078F0}"/>
    <dgm:cxn modelId="{5A346E8D-3BA9-408E-80E3-58461BB9086A}" srcId="{6B46D3DF-B0CD-4E47-9E09-7C250DE2FC34}" destId="{2E44BF8B-7DF5-4020-ACA7-047006B66087}" srcOrd="2" destOrd="0" parTransId="{02664BFC-6952-4D93-9BB7-17D6379663E2}" sibTransId="{7F350B78-1878-4382-AA50-AFA07A30B7BD}"/>
    <dgm:cxn modelId="{6479EE96-F611-4410-9CDC-1C13752CE661}" srcId="{6B46D3DF-B0CD-4E47-9E09-7C250DE2FC34}" destId="{3930F5DA-EB29-441B-AA93-97D2B3C74719}" srcOrd="1" destOrd="0" parTransId="{18CAF9DD-F582-4E15-8B3C-69EF05FBDFDB}" sibTransId="{794B0325-15F6-40E9-B867-095D012B151E}"/>
    <dgm:cxn modelId="{226F1BCA-8DFB-4909-9485-C65CB7F34C65}" type="presOf" srcId="{3175C55B-C83E-4B81-B665-76D3A8FD4C99}" destId="{9A253208-65CA-4AE2-9973-9002F5C41653}" srcOrd="0" destOrd="0" presId="urn:microsoft.com/office/officeart/2016/7/layout/VerticalSolidActionList"/>
    <dgm:cxn modelId="{BA0575CE-1856-44F0-8336-87CB295BCBF9}" type="presOf" srcId="{2E44BF8B-7DF5-4020-ACA7-047006B66087}" destId="{81D13249-1675-4D08-9CA0-1256BFB9B8D3}" srcOrd="0" destOrd="0" presId="urn:microsoft.com/office/officeart/2016/7/layout/VerticalSolidActionList"/>
    <dgm:cxn modelId="{170E25D5-AFE1-444D-87AA-E3BEA3622938}" type="presOf" srcId="{D483FF7F-4A14-4B52-A019-7E960D1C8530}" destId="{F7501ECD-C067-4318-AD3D-68A93A2CEE2C}" srcOrd="0" destOrd="0" presId="urn:microsoft.com/office/officeart/2016/7/layout/VerticalSolidActionList"/>
    <dgm:cxn modelId="{004BFAE4-4A70-4DE9-96A4-B3439D32FF28}" type="presOf" srcId="{3930F5DA-EB29-441B-AA93-97D2B3C74719}" destId="{848B7DF6-E8B2-465C-97FC-65BC79D41421}" srcOrd="0" destOrd="0" presId="urn:microsoft.com/office/officeart/2016/7/layout/VerticalSolidActionList"/>
    <dgm:cxn modelId="{2F9F26F3-4A3A-410D-924A-B8D91744C11B}" srcId="{2E44BF8B-7DF5-4020-ACA7-047006B66087}" destId="{3175C55B-C83E-4B81-B665-76D3A8FD4C99}" srcOrd="0" destOrd="0" parTransId="{61D6C04C-9BBF-4D8E-BC56-AC7335097233}" sibTransId="{2F327C5E-EABC-4238-ABBE-67E20274A588}"/>
    <dgm:cxn modelId="{A4A8AA97-24E3-4569-9A34-489EAA183756}" type="presParOf" srcId="{8881C0F0-ABD1-439E-B632-435B918AB769}" destId="{DCB99A7E-D6FF-455E-AD35-F3A904FA7609}" srcOrd="0" destOrd="0" presId="urn:microsoft.com/office/officeart/2016/7/layout/VerticalSolidActionList"/>
    <dgm:cxn modelId="{2C843847-D6E7-4088-942F-33C529758E57}" type="presParOf" srcId="{DCB99A7E-D6FF-455E-AD35-F3A904FA7609}" destId="{3B9186CF-ACFF-48D3-A7C8-AE34CD556027}" srcOrd="0" destOrd="0" presId="urn:microsoft.com/office/officeart/2016/7/layout/VerticalSolidActionList"/>
    <dgm:cxn modelId="{E941454D-E5D7-48F6-BB0B-91C398760134}" type="presParOf" srcId="{DCB99A7E-D6FF-455E-AD35-F3A904FA7609}" destId="{F7501ECD-C067-4318-AD3D-68A93A2CEE2C}" srcOrd="1" destOrd="0" presId="urn:microsoft.com/office/officeart/2016/7/layout/VerticalSolidActionList"/>
    <dgm:cxn modelId="{4DF132D8-5A4A-4A11-8121-1F049C8FF9FB}" type="presParOf" srcId="{8881C0F0-ABD1-439E-B632-435B918AB769}" destId="{095B2D87-0BFE-4B1E-AF4A-56280C09EFCD}" srcOrd="1" destOrd="0" presId="urn:microsoft.com/office/officeart/2016/7/layout/VerticalSolidActionList"/>
    <dgm:cxn modelId="{09C0DAE2-D541-4C8B-9114-27B9F0FB0BAB}" type="presParOf" srcId="{8881C0F0-ABD1-439E-B632-435B918AB769}" destId="{306FAABA-EFC9-46D9-83C4-374B73D7DEC4}" srcOrd="2" destOrd="0" presId="urn:microsoft.com/office/officeart/2016/7/layout/VerticalSolidActionList"/>
    <dgm:cxn modelId="{6338956E-2F1B-4BCE-80DA-5E8C069CA61D}" type="presParOf" srcId="{306FAABA-EFC9-46D9-83C4-374B73D7DEC4}" destId="{848B7DF6-E8B2-465C-97FC-65BC79D41421}" srcOrd="0" destOrd="0" presId="urn:microsoft.com/office/officeart/2016/7/layout/VerticalSolidActionList"/>
    <dgm:cxn modelId="{3F179986-45AB-4EFB-AECF-CE7E3814F191}" type="presParOf" srcId="{306FAABA-EFC9-46D9-83C4-374B73D7DEC4}" destId="{49733F31-6789-4F25-B9DC-5CEE83585010}" srcOrd="1" destOrd="0" presId="urn:microsoft.com/office/officeart/2016/7/layout/VerticalSolidActionList"/>
    <dgm:cxn modelId="{F4E34521-3BF5-4F0F-B523-4BA251C35997}" type="presParOf" srcId="{8881C0F0-ABD1-439E-B632-435B918AB769}" destId="{00C4603C-CEA5-42D9-A15D-6D0BD458E7C1}" srcOrd="3" destOrd="0" presId="urn:microsoft.com/office/officeart/2016/7/layout/VerticalSolidActionList"/>
    <dgm:cxn modelId="{3E6BC5CC-C0F2-417E-ADC3-05DFF3D5BC8B}" type="presParOf" srcId="{8881C0F0-ABD1-439E-B632-435B918AB769}" destId="{80E3ECD3-4F7C-481E-BD59-F00999E5460F}" srcOrd="4" destOrd="0" presId="urn:microsoft.com/office/officeart/2016/7/layout/VerticalSolidActionList"/>
    <dgm:cxn modelId="{5C07C575-9A6B-417F-A636-04B12A9152EA}" type="presParOf" srcId="{80E3ECD3-4F7C-481E-BD59-F00999E5460F}" destId="{81D13249-1675-4D08-9CA0-1256BFB9B8D3}" srcOrd="0" destOrd="0" presId="urn:microsoft.com/office/officeart/2016/7/layout/VerticalSolidActionList"/>
    <dgm:cxn modelId="{501227AC-39D2-43DB-9E7B-0F67E74B876B}" type="presParOf" srcId="{80E3ECD3-4F7C-481E-BD59-F00999E5460F}" destId="{9A253208-65CA-4AE2-9973-9002F5C41653}"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B11F0-69F8-45E5-A9A5-61833540CF9C}">
      <dsp:nvSpPr>
        <dsp:cNvPr id="0" name=""/>
        <dsp:cNvSpPr/>
      </dsp:nvSpPr>
      <dsp:spPr>
        <a:xfrm>
          <a:off x="2305416" y="559739"/>
          <a:ext cx="431792" cy="91440"/>
        </a:xfrm>
        <a:custGeom>
          <a:avLst/>
          <a:gdLst/>
          <a:ahLst/>
          <a:cxnLst/>
          <a:rect l="0" t="0" r="0" b="0"/>
          <a:pathLst>
            <a:path>
              <a:moveTo>
                <a:pt x="0" y="45720"/>
              </a:moveTo>
              <a:lnTo>
                <a:pt x="43179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9752" y="603147"/>
        <a:ext cx="23119" cy="4623"/>
      </dsp:txXfrm>
    </dsp:sp>
    <dsp:sp modelId="{A8712CD9-0BFA-4F7F-BA6C-1AFA807C4825}">
      <dsp:nvSpPr>
        <dsp:cNvPr id="0" name=""/>
        <dsp:cNvSpPr/>
      </dsp:nvSpPr>
      <dsp:spPr>
        <a:xfrm>
          <a:off x="296813" y="2338"/>
          <a:ext cx="2010402" cy="12062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1" tIns="103405" rIns="98511" bIns="103405" numCol="1" spcCol="1270" anchor="ctr" anchorCtr="0">
          <a:noAutofit/>
        </a:bodyPr>
        <a:lstStyle/>
        <a:p>
          <a:pPr marL="0" lvl="0" indent="0" algn="ctr" defTabSz="977900">
            <a:lnSpc>
              <a:spcPct val="90000"/>
            </a:lnSpc>
            <a:spcBef>
              <a:spcPct val="0"/>
            </a:spcBef>
            <a:spcAft>
              <a:spcPct val="35000"/>
            </a:spcAft>
            <a:buNone/>
          </a:pPr>
          <a:r>
            <a:rPr lang="en-US" sz="2200" kern="1200" dirty="0"/>
            <a:t>Stick to a Long-term Financial Plan</a:t>
          </a:r>
        </a:p>
      </dsp:txBody>
      <dsp:txXfrm>
        <a:off x="296813" y="2338"/>
        <a:ext cx="2010402" cy="1206241"/>
      </dsp:txXfrm>
    </dsp:sp>
    <dsp:sp modelId="{C5CF5504-241D-45B2-8C04-54EBD9F6E2E0}">
      <dsp:nvSpPr>
        <dsp:cNvPr id="0" name=""/>
        <dsp:cNvSpPr/>
      </dsp:nvSpPr>
      <dsp:spPr>
        <a:xfrm>
          <a:off x="1302014" y="1206780"/>
          <a:ext cx="2472795" cy="431792"/>
        </a:xfrm>
        <a:custGeom>
          <a:avLst/>
          <a:gdLst/>
          <a:ahLst/>
          <a:cxnLst/>
          <a:rect l="0" t="0" r="0" b="0"/>
          <a:pathLst>
            <a:path>
              <a:moveTo>
                <a:pt x="2472795" y="0"/>
              </a:moveTo>
              <a:lnTo>
                <a:pt x="2472795" y="232996"/>
              </a:lnTo>
              <a:lnTo>
                <a:pt x="0" y="232996"/>
              </a:lnTo>
              <a:lnTo>
                <a:pt x="0" y="431792"/>
              </a:lnTo>
            </a:path>
          </a:pathLst>
        </a:custGeom>
        <a:noFill/>
        <a:ln w="6350" cap="flat" cmpd="sng" algn="ctr">
          <a:solidFill>
            <a:schemeClr val="accent2">
              <a:hueOff val="-4844739"/>
              <a:satOff val="14699"/>
              <a:lumOff val="-53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5521" y="1420364"/>
        <a:ext cx="125782" cy="4623"/>
      </dsp:txXfrm>
    </dsp:sp>
    <dsp:sp modelId="{1E4745D3-CF82-4456-BA60-E9BD9C6B36A7}">
      <dsp:nvSpPr>
        <dsp:cNvPr id="0" name=""/>
        <dsp:cNvSpPr/>
      </dsp:nvSpPr>
      <dsp:spPr>
        <a:xfrm>
          <a:off x="2769608" y="2338"/>
          <a:ext cx="2010402" cy="1206241"/>
        </a:xfrm>
        <a:prstGeom prst="rect">
          <a:avLst/>
        </a:prstGeom>
        <a:solidFill>
          <a:schemeClr val="accent2">
            <a:hueOff val="-3875791"/>
            <a:satOff val="11759"/>
            <a:lumOff val="-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1" tIns="103405" rIns="98511" bIns="103405" numCol="1" spcCol="1270" anchor="ctr" anchorCtr="0">
          <a:noAutofit/>
        </a:bodyPr>
        <a:lstStyle/>
        <a:p>
          <a:pPr marL="0" lvl="0" indent="0" algn="ctr" defTabSz="977900">
            <a:lnSpc>
              <a:spcPct val="90000"/>
            </a:lnSpc>
            <a:spcBef>
              <a:spcPct val="0"/>
            </a:spcBef>
            <a:spcAft>
              <a:spcPct val="35000"/>
            </a:spcAft>
            <a:buNone/>
          </a:pPr>
          <a:r>
            <a:rPr lang="en-US" sz="2200" kern="1200"/>
            <a:t>Rebalance Investments</a:t>
          </a:r>
        </a:p>
      </dsp:txBody>
      <dsp:txXfrm>
        <a:off x="2769608" y="2338"/>
        <a:ext cx="2010402" cy="1206241"/>
      </dsp:txXfrm>
    </dsp:sp>
    <dsp:sp modelId="{CC746306-618A-440C-B1C7-D0AA2CA6A719}">
      <dsp:nvSpPr>
        <dsp:cNvPr id="0" name=""/>
        <dsp:cNvSpPr/>
      </dsp:nvSpPr>
      <dsp:spPr>
        <a:xfrm>
          <a:off x="2305416" y="2228374"/>
          <a:ext cx="431792" cy="91440"/>
        </a:xfrm>
        <a:custGeom>
          <a:avLst/>
          <a:gdLst/>
          <a:ahLst/>
          <a:cxnLst/>
          <a:rect l="0" t="0" r="0" b="0"/>
          <a:pathLst>
            <a:path>
              <a:moveTo>
                <a:pt x="0" y="45720"/>
              </a:moveTo>
              <a:lnTo>
                <a:pt x="431792" y="45720"/>
              </a:lnTo>
            </a:path>
          </a:pathLst>
        </a:custGeom>
        <a:noFill/>
        <a:ln w="6350" cap="flat" cmpd="sng" algn="ctr">
          <a:solidFill>
            <a:schemeClr val="accent2">
              <a:hueOff val="-9689478"/>
              <a:satOff val="29397"/>
              <a:lumOff val="-107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9752" y="2271782"/>
        <a:ext cx="23119" cy="4623"/>
      </dsp:txXfrm>
    </dsp:sp>
    <dsp:sp modelId="{401062D4-1274-4A4D-9A46-3C68D4BB8296}">
      <dsp:nvSpPr>
        <dsp:cNvPr id="0" name=""/>
        <dsp:cNvSpPr/>
      </dsp:nvSpPr>
      <dsp:spPr>
        <a:xfrm>
          <a:off x="296813" y="1670973"/>
          <a:ext cx="2010402" cy="1206241"/>
        </a:xfrm>
        <a:prstGeom prst="rect">
          <a:avLst/>
        </a:prstGeom>
        <a:solidFill>
          <a:schemeClr val="accent2">
            <a:hueOff val="-7751582"/>
            <a:satOff val="23518"/>
            <a:lumOff val="-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1" tIns="103405" rIns="98511" bIns="103405" numCol="1" spcCol="1270" anchor="ctr" anchorCtr="0">
          <a:noAutofit/>
        </a:bodyPr>
        <a:lstStyle/>
        <a:p>
          <a:pPr marL="0" lvl="0" indent="0" algn="ctr" defTabSz="977900">
            <a:lnSpc>
              <a:spcPct val="90000"/>
            </a:lnSpc>
            <a:spcBef>
              <a:spcPct val="0"/>
            </a:spcBef>
            <a:spcAft>
              <a:spcPct val="35000"/>
            </a:spcAft>
            <a:buNone/>
          </a:pPr>
          <a:r>
            <a:rPr lang="en-US" sz="2200" kern="1200" dirty="0"/>
            <a:t>Cut</a:t>
          </a:r>
          <a:r>
            <a:rPr lang="en-US" sz="2200" kern="1200" baseline="0" dirty="0"/>
            <a:t> Spending</a:t>
          </a:r>
          <a:endParaRPr lang="en-US" sz="2200" kern="1200" dirty="0"/>
        </a:p>
      </dsp:txBody>
      <dsp:txXfrm>
        <a:off x="296813" y="1670973"/>
        <a:ext cx="2010402" cy="1206241"/>
      </dsp:txXfrm>
    </dsp:sp>
    <dsp:sp modelId="{C47488ED-A6E2-496C-BAF5-B23E01B45AFD}">
      <dsp:nvSpPr>
        <dsp:cNvPr id="0" name=""/>
        <dsp:cNvSpPr/>
      </dsp:nvSpPr>
      <dsp:spPr>
        <a:xfrm>
          <a:off x="1302014" y="2875414"/>
          <a:ext cx="2472795" cy="431792"/>
        </a:xfrm>
        <a:custGeom>
          <a:avLst/>
          <a:gdLst/>
          <a:ahLst/>
          <a:cxnLst/>
          <a:rect l="0" t="0" r="0" b="0"/>
          <a:pathLst>
            <a:path>
              <a:moveTo>
                <a:pt x="2472795" y="0"/>
              </a:moveTo>
              <a:lnTo>
                <a:pt x="2472795" y="232996"/>
              </a:lnTo>
              <a:lnTo>
                <a:pt x="0" y="232996"/>
              </a:lnTo>
              <a:lnTo>
                <a:pt x="0" y="431792"/>
              </a:lnTo>
            </a:path>
          </a:pathLst>
        </a:custGeom>
        <a:noFill/>
        <a:ln w="6350" cap="flat" cmpd="sng" algn="ctr">
          <a:solidFill>
            <a:schemeClr val="accent2">
              <a:hueOff val="-14534217"/>
              <a:satOff val="44096"/>
              <a:lumOff val="-161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75521" y="3088999"/>
        <a:ext cx="125782" cy="4623"/>
      </dsp:txXfrm>
    </dsp:sp>
    <dsp:sp modelId="{2798E358-BEBC-4A58-8E49-F6EF8CDA1379}">
      <dsp:nvSpPr>
        <dsp:cNvPr id="0" name=""/>
        <dsp:cNvSpPr/>
      </dsp:nvSpPr>
      <dsp:spPr>
        <a:xfrm>
          <a:off x="2769608" y="1670973"/>
          <a:ext cx="2010402" cy="1206241"/>
        </a:xfrm>
        <a:prstGeom prst="rect">
          <a:avLst/>
        </a:prstGeom>
        <a:solidFill>
          <a:schemeClr val="accent2">
            <a:hueOff val="-11627374"/>
            <a:satOff val="35277"/>
            <a:lumOff val="-1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1" tIns="103405" rIns="98511" bIns="103405" numCol="1" spcCol="1270" anchor="ctr" anchorCtr="0">
          <a:noAutofit/>
        </a:bodyPr>
        <a:lstStyle/>
        <a:p>
          <a:pPr marL="0" lvl="0" indent="0" algn="ctr" defTabSz="977900">
            <a:lnSpc>
              <a:spcPct val="90000"/>
            </a:lnSpc>
            <a:spcBef>
              <a:spcPct val="0"/>
            </a:spcBef>
            <a:spcAft>
              <a:spcPct val="35000"/>
            </a:spcAft>
            <a:buNone/>
          </a:pPr>
          <a:r>
            <a:rPr lang="en-US" sz="2200" kern="1200" dirty="0"/>
            <a:t>Increase</a:t>
          </a:r>
          <a:r>
            <a:rPr lang="en-US" sz="2200" kern="1200" baseline="0" dirty="0"/>
            <a:t> Cash Reserves</a:t>
          </a:r>
          <a:endParaRPr lang="en-US" sz="2200" kern="1200" dirty="0"/>
        </a:p>
      </dsp:txBody>
      <dsp:txXfrm>
        <a:off x="2769608" y="1670973"/>
        <a:ext cx="2010402" cy="1206241"/>
      </dsp:txXfrm>
    </dsp:sp>
    <dsp:sp modelId="{0CDBF6A3-1B0B-401F-88D4-84A3931C9D7F}">
      <dsp:nvSpPr>
        <dsp:cNvPr id="0" name=""/>
        <dsp:cNvSpPr/>
      </dsp:nvSpPr>
      <dsp:spPr>
        <a:xfrm>
          <a:off x="2305416" y="3897008"/>
          <a:ext cx="431792" cy="91440"/>
        </a:xfrm>
        <a:custGeom>
          <a:avLst/>
          <a:gdLst/>
          <a:ahLst/>
          <a:cxnLst/>
          <a:rect l="0" t="0" r="0" b="0"/>
          <a:pathLst>
            <a:path>
              <a:moveTo>
                <a:pt x="0" y="45720"/>
              </a:moveTo>
              <a:lnTo>
                <a:pt x="431792" y="45720"/>
              </a:lnTo>
            </a:path>
          </a:pathLst>
        </a:custGeom>
        <a:noFill/>
        <a:ln w="6350" cap="flat" cmpd="sng" algn="ctr">
          <a:solidFill>
            <a:schemeClr val="accent2">
              <a:hueOff val="-19378956"/>
              <a:satOff val="58795"/>
              <a:lumOff val="-215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09752" y="3940416"/>
        <a:ext cx="23119" cy="4623"/>
      </dsp:txXfrm>
    </dsp:sp>
    <dsp:sp modelId="{6260EC9C-A544-429C-B09C-001F1FEF3773}">
      <dsp:nvSpPr>
        <dsp:cNvPr id="0" name=""/>
        <dsp:cNvSpPr/>
      </dsp:nvSpPr>
      <dsp:spPr>
        <a:xfrm>
          <a:off x="296813" y="3339607"/>
          <a:ext cx="2010402" cy="1206241"/>
        </a:xfrm>
        <a:prstGeom prst="rect">
          <a:avLst/>
        </a:prstGeom>
        <a:solidFill>
          <a:schemeClr val="accent2">
            <a:hueOff val="-15503165"/>
            <a:satOff val="47036"/>
            <a:lumOff val="-1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1" tIns="103405" rIns="98511" bIns="103405" numCol="1" spcCol="1270" anchor="ctr" anchorCtr="0">
          <a:noAutofit/>
        </a:bodyPr>
        <a:lstStyle/>
        <a:p>
          <a:pPr marL="0" lvl="0" indent="0" algn="ctr" defTabSz="977900">
            <a:lnSpc>
              <a:spcPct val="90000"/>
            </a:lnSpc>
            <a:spcBef>
              <a:spcPct val="0"/>
            </a:spcBef>
            <a:spcAft>
              <a:spcPct val="35000"/>
            </a:spcAft>
            <a:buNone/>
          </a:pPr>
          <a:r>
            <a:rPr lang="en-US" sz="2200" kern="1200" dirty="0"/>
            <a:t>Keep Working If Possible</a:t>
          </a:r>
        </a:p>
      </dsp:txBody>
      <dsp:txXfrm>
        <a:off x="296813" y="3339607"/>
        <a:ext cx="2010402" cy="1206241"/>
      </dsp:txXfrm>
    </dsp:sp>
    <dsp:sp modelId="{B373A5CA-B67B-4EF1-A806-39F0C645245F}">
      <dsp:nvSpPr>
        <dsp:cNvPr id="0" name=""/>
        <dsp:cNvSpPr/>
      </dsp:nvSpPr>
      <dsp:spPr>
        <a:xfrm>
          <a:off x="2769608" y="3339607"/>
          <a:ext cx="2010402" cy="1206241"/>
        </a:xfrm>
        <a:prstGeom prst="rect">
          <a:avLst/>
        </a:prstGeom>
        <a:solidFill>
          <a:schemeClr val="accent2">
            <a:hueOff val="-19378956"/>
            <a:satOff val="58795"/>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511" tIns="103405" rIns="98511" bIns="103405" numCol="1" spcCol="1270" anchor="ctr" anchorCtr="0">
          <a:noAutofit/>
        </a:bodyPr>
        <a:lstStyle/>
        <a:p>
          <a:pPr marL="0" lvl="0" indent="0" algn="ctr" defTabSz="977900">
            <a:lnSpc>
              <a:spcPct val="90000"/>
            </a:lnSpc>
            <a:spcBef>
              <a:spcPct val="0"/>
            </a:spcBef>
            <a:spcAft>
              <a:spcPct val="35000"/>
            </a:spcAft>
            <a:buNone/>
          </a:pPr>
          <a:r>
            <a:rPr lang="en-US" sz="2200" kern="1200"/>
            <a:t>Delay Social Security</a:t>
          </a:r>
        </a:p>
      </dsp:txBody>
      <dsp:txXfrm>
        <a:off x="2769608" y="3339607"/>
        <a:ext cx="2010402" cy="12062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01ECD-C067-4318-AD3D-68A93A2CEE2C}">
      <dsp:nvSpPr>
        <dsp:cNvPr id="0" name=""/>
        <dsp:cNvSpPr/>
      </dsp:nvSpPr>
      <dsp:spPr>
        <a:xfrm>
          <a:off x="475297" y="1421"/>
          <a:ext cx="1901190" cy="145675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88" tIns="370015" rIns="36888" bIns="370015" numCol="1" spcCol="1270" anchor="ctr" anchorCtr="0">
          <a:noAutofit/>
        </a:bodyPr>
        <a:lstStyle/>
        <a:p>
          <a:pPr marL="0" lvl="0" indent="0" algn="l" defTabSz="889000">
            <a:lnSpc>
              <a:spcPct val="90000"/>
            </a:lnSpc>
            <a:spcBef>
              <a:spcPct val="0"/>
            </a:spcBef>
            <a:spcAft>
              <a:spcPct val="35000"/>
            </a:spcAft>
            <a:buNone/>
          </a:pPr>
          <a:r>
            <a:rPr lang="en-US" sz="2000" kern="1200" dirty="0"/>
            <a:t>how claiming age affects your benefits</a:t>
          </a:r>
        </a:p>
      </dsp:txBody>
      <dsp:txXfrm>
        <a:off x="475297" y="1421"/>
        <a:ext cx="1901190" cy="1456751"/>
      </dsp:txXfrm>
    </dsp:sp>
    <dsp:sp modelId="{3B9186CF-ACFF-48D3-A7C8-AE34CD556027}">
      <dsp:nvSpPr>
        <dsp:cNvPr id="0" name=""/>
        <dsp:cNvSpPr/>
      </dsp:nvSpPr>
      <dsp:spPr>
        <a:xfrm>
          <a:off x="0" y="1421"/>
          <a:ext cx="475297" cy="145675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5151" tIns="143895" rIns="25151" bIns="143895" numCol="1" spcCol="1270" anchor="ctr" anchorCtr="0">
          <a:noAutofit/>
        </a:bodyPr>
        <a:lstStyle/>
        <a:p>
          <a:pPr marL="0" lvl="0" indent="0" algn="ctr" defTabSz="666750">
            <a:lnSpc>
              <a:spcPct val="90000"/>
            </a:lnSpc>
            <a:spcBef>
              <a:spcPct val="0"/>
            </a:spcBef>
            <a:spcAft>
              <a:spcPct val="35000"/>
            </a:spcAft>
            <a:buNone/>
          </a:pPr>
          <a:r>
            <a:rPr lang="en-US" sz="1500" kern="1200"/>
            <a:t>Know</a:t>
          </a:r>
        </a:p>
      </dsp:txBody>
      <dsp:txXfrm>
        <a:off x="0" y="1421"/>
        <a:ext cx="475297" cy="1456751"/>
      </dsp:txXfrm>
    </dsp:sp>
    <dsp:sp modelId="{49733F31-6789-4F25-B9DC-5CEE83585010}">
      <dsp:nvSpPr>
        <dsp:cNvPr id="0" name=""/>
        <dsp:cNvSpPr/>
      </dsp:nvSpPr>
      <dsp:spPr>
        <a:xfrm>
          <a:off x="475297" y="1545577"/>
          <a:ext cx="1901190" cy="145675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88" tIns="370015" rIns="36888" bIns="370015" numCol="1" spcCol="1270" anchor="ctr" anchorCtr="0">
          <a:noAutofit/>
        </a:bodyPr>
        <a:lstStyle/>
        <a:p>
          <a:pPr marL="0" lvl="0" indent="0" algn="l" defTabSz="889000">
            <a:lnSpc>
              <a:spcPct val="90000"/>
            </a:lnSpc>
            <a:spcBef>
              <a:spcPct val="0"/>
            </a:spcBef>
            <a:spcAft>
              <a:spcPct val="35000"/>
            </a:spcAft>
            <a:buNone/>
          </a:pPr>
          <a:r>
            <a:rPr lang="en-US" sz="2000" kern="1200" dirty="0"/>
            <a:t>how earnings from a job can impact benefits if claimed before full retirement age (FRA)</a:t>
          </a:r>
        </a:p>
      </dsp:txBody>
      <dsp:txXfrm>
        <a:off x="475297" y="1545577"/>
        <a:ext cx="1901190" cy="1456751"/>
      </dsp:txXfrm>
    </dsp:sp>
    <dsp:sp modelId="{848B7DF6-E8B2-465C-97FC-65BC79D41421}">
      <dsp:nvSpPr>
        <dsp:cNvPr id="0" name=""/>
        <dsp:cNvSpPr/>
      </dsp:nvSpPr>
      <dsp:spPr>
        <a:xfrm>
          <a:off x="0" y="1545577"/>
          <a:ext cx="475297" cy="145675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5151" tIns="143895" rIns="25151" bIns="143895" numCol="1" spcCol="1270" anchor="ctr" anchorCtr="0">
          <a:noAutofit/>
        </a:bodyPr>
        <a:lstStyle/>
        <a:p>
          <a:pPr marL="0" lvl="0" indent="0" algn="ctr" defTabSz="666750">
            <a:lnSpc>
              <a:spcPct val="90000"/>
            </a:lnSpc>
            <a:spcBef>
              <a:spcPct val="0"/>
            </a:spcBef>
            <a:spcAft>
              <a:spcPct val="35000"/>
            </a:spcAft>
            <a:buNone/>
          </a:pPr>
          <a:r>
            <a:rPr lang="en-US" sz="1500" kern="1200"/>
            <a:t>Understand</a:t>
          </a:r>
        </a:p>
      </dsp:txBody>
      <dsp:txXfrm>
        <a:off x="0" y="1545577"/>
        <a:ext cx="475297" cy="1456751"/>
      </dsp:txXfrm>
    </dsp:sp>
    <dsp:sp modelId="{9A253208-65CA-4AE2-9973-9002F5C41653}">
      <dsp:nvSpPr>
        <dsp:cNvPr id="0" name=""/>
        <dsp:cNvSpPr/>
      </dsp:nvSpPr>
      <dsp:spPr>
        <a:xfrm>
          <a:off x="475297" y="3089733"/>
          <a:ext cx="1901190" cy="145675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88" tIns="370015" rIns="36888" bIns="370015" numCol="1" spcCol="1270" anchor="ctr" anchorCtr="0">
          <a:noAutofit/>
        </a:bodyPr>
        <a:lstStyle/>
        <a:p>
          <a:pPr marL="0" lvl="0" indent="0" algn="l" defTabSz="889000">
            <a:lnSpc>
              <a:spcPct val="90000"/>
            </a:lnSpc>
            <a:spcBef>
              <a:spcPct val="0"/>
            </a:spcBef>
            <a:spcAft>
              <a:spcPct val="35000"/>
            </a:spcAft>
            <a:buNone/>
          </a:pPr>
          <a:r>
            <a:rPr lang="en-US" sz="2000" kern="1200" dirty="0"/>
            <a:t>about do-over options to create larger benefits later.</a:t>
          </a:r>
        </a:p>
      </dsp:txBody>
      <dsp:txXfrm>
        <a:off x="475297" y="3089733"/>
        <a:ext cx="1901190" cy="1456751"/>
      </dsp:txXfrm>
    </dsp:sp>
    <dsp:sp modelId="{81D13249-1675-4D08-9CA0-1256BFB9B8D3}">
      <dsp:nvSpPr>
        <dsp:cNvPr id="0" name=""/>
        <dsp:cNvSpPr/>
      </dsp:nvSpPr>
      <dsp:spPr>
        <a:xfrm>
          <a:off x="0" y="3089733"/>
          <a:ext cx="475297" cy="145675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5151" tIns="143895" rIns="25151" bIns="143895" numCol="1" spcCol="1270" anchor="ctr" anchorCtr="0">
          <a:noAutofit/>
        </a:bodyPr>
        <a:lstStyle/>
        <a:p>
          <a:pPr marL="0" lvl="0" indent="0" algn="ctr" defTabSz="666750">
            <a:lnSpc>
              <a:spcPct val="90000"/>
            </a:lnSpc>
            <a:spcBef>
              <a:spcPct val="0"/>
            </a:spcBef>
            <a:spcAft>
              <a:spcPct val="35000"/>
            </a:spcAft>
            <a:buNone/>
          </a:pPr>
          <a:r>
            <a:rPr lang="en-US" sz="1500" kern="1200" dirty="0"/>
            <a:t>Learn </a:t>
          </a:r>
        </a:p>
      </dsp:txBody>
      <dsp:txXfrm>
        <a:off x="0" y="3089733"/>
        <a:ext cx="475297" cy="145675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65138"/>
          </a:xfrm>
          <a:prstGeom prst="rect">
            <a:avLst/>
          </a:prstGeom>
        </p:spPr>
        <p:txBody>
          <a:bodyPr vert="horz" lIns="91440" tIns="45720" rIns="91440" bIns="45720" rtlCol="0"/>
          <a:lstStyle>
            <a:lvl1pPr algn="r">
              <a:defRPr sz="1200"/>
            </a:lvl1pPr>
          </a:lstStyle>
          <a:p>
            <a:fld id="{FCA4E3AA-8E1D-415A-AC4E-B5DC22C3514F}" type="datetimeFigureOut">
              <a:rPr lang="en-US" smtClean="0"/>
              <a:t>10/27/2020</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77401399-C0AC-4769-8105-677F89A9C91C}" type="slidenum">
              <a:rPr lang="en-US" smtClean="0"/>
              <a:t>‹#›</a:t>
            </a:fld>
            <a:endParaRPr lang="en-US" dirty="0"/>
          </a:p>
        </p:txBody>
      </p:sp>
    </p:spTree>
    <p:extLst>
      <p:ext uri="{BB962C8B-B14F-4D97-AF65-F5344CB8AC3E}">
        <p14:creationId xmlns:p14="http://schemas.microsoft.com/office/powerpoint/2010/main" val="172194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450FDDF-4CD4-48B6-B44B-B883A359563D}" type="datetimeFigureOut">
              <a:rPr lang="en-US" smtClean="0"/>
              <a:t>10/27/2020</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25CB42E-0241-4465-AB3D-357E6C1F6C45}" type="slidenum">
              <a:rPr lang="en-US" smtClean="0"/>
              <a:t>‹#›</a:t>
            </a:fld>
            <a:endParaRPr lang="en-US" dirty="0"/>
          </a:p>
        </p:txBody>
      </p:sp>
    </p:spTree>
    <p:extLst>
      <p:ext uri="{BB962C8B-B14F-4D97-AF65-F5344CB8AC3E}">
        <p14:creationId xmlns:p14="http://schemas.microsoft.com/office/powerpoint/2010/main" val="688120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5CB42E-0241-4465-AB3D-357E6C1F6C45}" type="slidenum">
              <a:rPr lang="en-US" smtClean="0"/>
              <a:t>1</a:t>
            </a:fld>
            <a:endParaRPr lang="en-US" dirty="0"/>
          </a:p>
        </p:txBody>
      </p:sp>
    </p:spTree>
    <p:extLst>
      <p:ext uri="{BB962C8B-B14F-4D97-AF65-F5344CB8AC3E}">
        <p14:creationId xmlns:p14="http://schemas.microsoft.com/office/powerpoint/2010/main" val="196513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18.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F70737-2148-4E55-A600-D21C82614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2493"/>
            <a:ext cx="9144000" cy="514599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6" name="Freeform 3">
            <a:extLst>
              <a:ext uri="{FF2B5EF4-FFF2-40B4-BE49-F238E27FC236}">
                <a16:creationId xmlns:a16="http://schemas.microsoft.com/office/drawing/2014/main" id="{8A5C8107-1703-45B2-997A-CE378CE8E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935194" y="-360"/>
            <a:ext cx="7101526" cy="5143859"/>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7" name="Freeform 16">
            <a:extLst>
              <a:ext uri="{FF2B5EF4-FFF2-40B4-BE49-F238E27FC236}">
                <a16:creationId xmlns:a16="http://schemas.microsoft.com/office/drawing/2014/main" id="{1157C45D-159D-418E-8411-0C39A5D7A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359"/>
            <a:ext cx="6993733" cy="514385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8" name="Title 1">
            <a:extLst>
              <a:ext uri="{FF2B5EF4-FFF2-40B4-BE49-F238E27FC236}">
                <a16:creationId xmlns:a16="http://schemas.microsoft.com/office/drawing/2014/main" id="{EC203BB7-C0AC-41A4-A422-721E0902695D}"/>
              </a:ext>
            </a:extLst>
          </p:cNvPr>
          <p:cNvSpPr>
            <a:spLocks noGrp="1"/>
          </p:cNvSpPr>
          <p:nvPr>
            <p:ph type="ctrTitle"/>
          </p:nvPr>
        </p:nvSpPr>
        <p:spPr>
          <a:xfrm>
            <a:off x="603504" y="1950243"/>
            <a:ext cx="4804315" cy="2458471"/>
          </a:xfrm>
        </p:spPr>
        <p:txBody>
          <a:bodyPr anchor="t">
            <a:normAutofit/>
          </a:bodyPr>
          <a:lstStyle/>
          <a:p>
            <a:pPr algn="l"/>
            <a:r>
              <a:rPr lang="en-US" sz="4050" dirty="0">
                <a:solidFill>
                  <a:schemeClr val="tx1"/>
                </a:solidFill>
              </a:rPr>
              <a:t>Presentation Title</a:t>
            </a:r>
          </a:p>
        </p:txBody>
      </p:sp>
      <p:sp>
        <p:nvSpPr>
          <p:cNvPr id="9" name="Subtitle 2">
            <a:extLst>
              <a:ext uri="{FF2B5EF4-FFF2-40B4-BE49-F238E27FC236}">
                <a16:creationId xmlns:a16="http://schemas.microsoft.com/office/drawing/2014/main" id="{00CB03C0-A4BF-48F4-94BB-6563889970B8}"/>
              </a:ext>
            </a:extLst>
          </p:cNvPr>
          <p:cNvSpPr>
            <a:spLocks noGrp="1"/>
          </p:cNvSpPr>
          <p:nvPr>
            <p:ph type="subTitle" idx="1"/>
          </p:nvPr>
        </p:nvSpPr>
        <p:spPr>
          <a:xfrm>
            <a:off x="603504" y="975338"/>
            <a:ext cx="3125532" cy="866644"/>
          </a:xfrm>
        </p:spPr>
        <p:txBody>
          <a:bodyPr anchor="b">
            <a:normAutofit/>
          </a:bodyPr>
          <a:lstStyle>
            <a:lvl1pPr marL="0" indent="0">
              <a:buNone/>
              <a:defRPr/>
            </a:lvl1pPr>
          </a:lstStyle>
          <a:p>
            <a:pPr algn="l"/>
            <a:r>
              <a:rPr lang="en-US" sz="1500" dirty="0">
                <a:solidFill>
                  <a:schemeClr val="tx1"/>
                </a:solidFill>
              </a:rPr>
              <a:t>Presenter Name</a:t>
            </a:r>
          </a:p>
        </p:txBody>
      </p:sp>
      <p:sp>
        <p:nvSpPr>
          <p:cNvPr id="10" name="Footer Placeholder 4">
            <a:extLst>
              <a:ext uri="{FF2B5EF4-FFF2-40B4-BE49-F238E27FC236}">
                <a16:creationId xmlns:a16="http://schemas.microsoft.com/office/drawing/2014/main" id="{B5EE515E-FE8B-4934-A8EA-188C787E032F}"/>
              </a:ext>
            </a:extLst>
          </p:cNvPr>
          <p:cNvSpPr>
            <a:spLocks noGrp="1"/>
          </p:cNvSpPr>
          <p:nvPr>
            <p:ph type="ftr" sz="quarter" idx="11"/>
          </p:nvPr>
        </p:nvSpPr>
        <p:spPr>
          <a:xfrm>
            <a:off x="603504" y="4757304"/>
            <a:ext cx="3752850" cy="273844"/>
          </a:xfrm>
        </p:spPr>
        <p:txBody>
          <a:bodyPr/>
          <a:lstStyle>
            <a:lvl1pPr>
              <a:defRPr>
                <a:solidFill>
                  <a:schemeClr val="tx1"/>
                </a:solidFill>
              </a:defRPr>
            </a:lvl1pPr>
          </a:lstStyle>
          <a:p>
            <a:pPr defTabSz="685800"/>
            <a:r>
              <a:rPr lang="en-US" dirty="0"/>
              <a:t>© 2019 Retirement Learning Center, LLC. All Rights Reserved.</a:t>
            </a:r>
          </a:p>
        </p:txBody>
      </p:sp>
    </p:spTree>
    <p:extLst>
      <p:ext uri="{BB962C8B-B14F-4D97-AF65-F5344CB8AC3E}">
        <p14:creationId xmlns:p14="http://schemas.microsoft.com/office/powerpoint/2010/main" val="40676325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14400" y="4414838"/>
            <a:ext cx="3810000" cy="285750"/>
          </a:xfrm>
          <a:prstGeom prst="rect">
            <a:avLst/>
          </a:prstGeom>
        </p:spPr>
        <p:txBody>
          <a:bodyPr/>
          <a:lstStyle>
            <a:lvl1pPr>
              <a:defRPr/>
            </a:lvl1pPr>
          </a:lstStyle>
          <a:p>
            <a:pPr>
              <a:defRPr/>
            </a:pPr>
            <a:r>
              <a:rPr lang="en-US" dirty="0"/>
              <a:t>©2020 Retirement Learning Center, LLC</a:t>
            </a:r>
          </a:p>
        </p:txBody>
      </p:sp>
      <p:sp>
        <p:nvSpPr>
          <p:cNvPr id="5" name="Slide Number Placeholder 5"/>
          <p:cNvSpPr>
            <a:spLocks noGrp="1"/>
          </p:cNvSpPr>
          <p:nvPr>
            <p:ph type="sldNum" sz="quarter" idx="11"/>
          </p:nvPr>
        </p:nvSpPr>
        <p:spPr/>
        <p:txBody>
          <a:bodyPr/>
          <a:lstStyle>
            <a:lvl1pPr>
              <a:defRPr/>
            </a:lvl1pPr>
          </a:lstStyle>
          <a:p>
            <a:pPr>
              <a:defRPr/>
            </a:pPr>
            <a:fld id="{1497C0B3-E7CB-4A1F-A5F4-0B5793E6DB92}" type="slidenum">
              <a:rPr lang="en-US"/>
              <a:pPr>
                <a:defRPr/>
              </a:pPr>
              <a:t>‹#›</a:t>
            </a:fld>
            <a:endParaRPr lang="en-US" dirty="0"/>
          </a:p>
        </p:txBody>
      </p:sp>
    </p:spTree>
    <p:extLst>
      <p:ext uri="{BB962C8B-B14F-4D97-AF65-F5344CB8AC3E}">
        <p14:creationId xmlns:p14="http://schemas.microsoft.com/office/powerpoint/2010/main" val="386763821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Institutional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 y="411961"/>
            <a:ext cx="6514482" cy="580645"/>
          </a:xfrm>
        </p:spPr>
        <p:txBody>
          <a:bodyPr/>
          <a:lstStyle/>
          <a:p>
            <a:r>
              <a:rPr lang="en-US"/>
              <a:t>Click to edit Master title style</a:t>
            </a:r>
            <a:endParaRPr lang="en-US" dirty="0"/>
          </a:p>
        </p:txBody>
      </p:sp>
      <p:sp>
        <p:nvSpPr>
          <p:cNvPr id="8" name="Content Placeholder 15"/>
          <p:cNvSpPr>
            <a:spLocks noGrp="1"/>
          </p:cNvSpPr>
          <p:nvPr>
            <p:ph sz="quarter" idx="14"/>
          </p:nvPr>
        </p:nvSpPr>
        <p:spPr>
          <a:xfrm>
            <a:off x="411481" y="4630952"/>
            <a:ext cx="8386337" cy="158142"/>
          </a:xfrm>
        </p:spPr>
        <p:txBody>
          <a:bodyPr anchor="b">
            <a:noAutofit/>
          </a:bodyPr>
          <a:lstStyle>
            <a:lvl1pPr marL="0" indent="0">
              <a:spcBef>
                <a:spcPts val="0"/>
              </a:spcBef>
              <a:spcAft>
                <a:spcPts val="0"/>
              </a:spcAft>
              <a:buNone/>
              <a:defRPr sz="800">
                <a:solidFill>
                  <a:schemeClr val="tx2"/>
                </a:solidFill>
              </a:defRPr>
            </a:lvl1pPr>
            <a:lvl2pPr marL="280196" indent="0">
              <a:spcBef>
                <a:spcPts val="0"/>
              </a:spcBef>
              <a:spcAft>
                <a:spcPts val="0"/>
              </a:spcAft>
              <a:buNone/>
              <a:defRPr sz="848">
                <a:solidFill>
                  <a:schemeClr val="tx2"/>
                </a:solidFill>
              </a:defRPr>
            </a:lvl2pPr>
            <a:lvl3pPr marL="570400" indent="0">
              <a:spcBef>
                <a:spcPts val="0"/>
              </a:spcBef>
              <a:spcAft>
                <a:spcPts val="0"/>
              </a:spcAft>
              <a:buNone/>
              <a:defRPr sz="848">
                <a:solidFill>
                  <a:schemeClr val="tx2"/>
                </a:solidFill>
              </a:defRPr>
            </a:lvl3pPr>
            <a:lvl4pPr marL="850594" indent="0">
              <a:spcBef>
                <a:spcPts val="0"/>
              </a:spcBef>
              <a:spcAft>
                <a:spcPts val="0"/>
              </a:spcAft>
              <a:buNone/>
              <a:defRPr sz="848">
                <a:solidFill>
                  <a:schemeClr val="tx2"/>
                </a:solidFill>
              </a:defRPr>
            </a:lvl4pPr>
            <a:lvl5pPr marL="1130792" indent="0">
              <a:spcBef>
                <a:spcPts val="0"/>
              </a:spcBef>
              <a:spcAft>
                <a:spcPts val="0"/>
              </a:spcAft>
              <a:buNone/>
              <a:defRPr sz="848">
                <a:solidFill>
                  <a:schemeClr val="tx2"/>
                </a:solidFill>
              </a:defRPr>
            </a:lvl5pPr>
          </a:lstStyle>
          <a:p>
            <a:pPr lvl="0"/>
            <a:r>
              <a:rPr lang="en-US"/>
              <a:t>Click to edit Master text styles</a:t>
            </a:r>
          </a:p>
        </p:txBody>
      </p:sp>
      <p:sp>
        <p:nvSpPr>
          <p:cNvPr id="9" name="Text Placeholder 14"/>
          <p:cNvSpPr>
            <a:spLocks noGrp="1"/>
          </p:cNvSpPr>
          <p:nvPr>
            <p:ph type="body" sz="quarter" idx="15"/>
          </p:nvPr>
        </p:nvSpPr>
        <p:spPr>
          <a:xfrm>
            <a:off x="411480" y="198838"/>
            <a:ext cx="4520712" cy="144065"/>
          </a:xfrm>
        </p:spPr>
        <p:txBody>
          <a:bodyPr anchor="ctr">
            <a:noAutofit/>
          </a:bodyPr>
          <a:lstStyle>
            <a:lvl1pPr marL="0" indent="0">
              <a:spcBef>
                <a:spcPts val="0"/>
              </a:spcBef>
              <a:spcAft>
                <a:spcPts val="0"/>
              </a:spcAft>
              <a:buNone/>
              <a:defRPr sz="1000">
                <a:solidFill>
                  <a:schemeClr val="tx2"/>
                </a:solidFill>
              </a:defRPr>
            </a:lvl1pPr>
            <a:lvl2pPr marL="280196" indent="0">
              <a:spcBef>
                <a:spcPts val="0"/>
              </a:spcBef>
              <a:spcAft>
                <a:spcPts val="0"/>
              </a:spcAft>
              <a:buNone/>
              <a:defRPr sz="848">
                <a:solidFill>
                  <a:schemeClr val="tx2"/>
                </a:solidFill>
              </a:defRPr>
            </a:lvl2pPr>
            <a:lvl3pPr marL="570400" indent="0">
              <a:spcBef>
                <a:spcPts val="0"/>
              </a:spcBef>
              <a:spcAft>
                <a:spcPts val="0"/>
              </a:spcAft>
              <a:buNone/>
              <a:defRPr sz="848">
                <a:solidFill>
                  <a:schemeClr val="tx2"/>
                </a:solidFill>
              </a:defRPr>
            </a:lvl3pPr>
            <a:lvl4pPr marL="850594" indent="0">
              <a:spcBef>
                <a:spcPts val="0"/>
              </a:spcBef>
              <a:spcAft>
                <a:spcPts val="0"/>
              </a:spcAft>
              <a:buNone/>
              <a:defRPr sz="848">
                <a:solidFill>
                  <a:schemeClr val="tx2"/>
                </a:solidFill>
              </a:defRPr>
            </a:lvl4pPr>
            <a:lvl5pPr marL="1130792" indent="0">
              <a:spcBef>
                <a:spcPts val="0"/>
              </a:spcBef>
              <a:spcAft>
                <a:spcPts val="0"/>
              </a:spcAft>
              <a:buNone/>
              <a:defRPr sz="848">
                <a:solidFill>
                  <a:schemeClr val="tx2"/>
                </a:solidFill>
              </a:defRPr>
            </a:lvl5pPr>
          </a:lstStyle>
          <a:p>
            <a:pPr lvl="0"/>
            <a:r>
              <a:rPr lang="en-US"/>
              <a:t>Click to edit Master text styles</a:t>
            </a:r>
          </a:p>
        </p:txBody>
      </p:sp>
      <p:sp>
        <p:nvSpPr>
          <p:cNvPr id="5" name="Slide Number Placeholder 2"/>
          <p:cNvSpPr>
            <a:spLocks noGrp="1"/>
          </p:cNvSpPr>
          <p:nvPr>
            <p:ph type="sldNum" sz="quarter" idx="16"/>
          </p:nvPr>
        </p:nvSpPr>
        <p:spPr/>
        <p:txBody>
          <a:bodyPr/>
          <a:lstStyle>
            <a:lvl1pPr defTabSz="914400" fontAlgn="base">
              <a:spcBef>
                <a:spcPct val="0"/>
              </a:spcBef>
              <a:spcAft>
                <a:spcPct val="0"/>
              </a:spcAft>
              <a:defRPr>
                <a:solidFill>
                  <a:srgbClr val="003F6B"/>
                </a:solidFill>
                <a:latin typeface="Times New Roman" pitchFamily="18" charset="0"/>
              </a:defRPr>
            </a:lvl1pPr>
          </a:lstStyle>
          <a:p>
            <a:pPr>
              <a:defRPr/>
            </a:pPr>
            <a:fld id="{137A09BE-7500-4B5F-93A5-F3875AB586B9}" type="slidenum">
              <a:rPr lang="en-US"/>
              <a:pPr>
                <a:defRPr/>
              </a:pPr>
              <a:t>‹#›</a:t>
            </a:fld>
            <a:endParaRPr lang="en-US" dirty="0"/>
          </a:p>
        </p:txBody>
      </p:sp>
    </p:spTree>
    <p:extLst>
      <p:ext uri="{BB962C8B-B14F-4D97-AF65-F5344CB8AC3E}">
        <p14:creationId xmlns:p14="http://schemas.microsoft.com/office/powerpoint/2010/main" val="371494149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14400" y="4414838"/>
            <a:ext cx="3810000" cy="285750"/>
          </a:xfrm>
          <a:prstGeom prst="rect">
            <a:avLst/>
          </a:prstGeom>
        </p:spPr>
        <p:txBody>
          <a:bodyPr/>
          <a:lstStyle>
            <a:lvl1pPr>
              <a:defRPr/>
            </a:lvl1pPr>
          </a:lstStyle>
          <a:p>
            <a:pPr>
              <a:defRPr/>
            </a:pPr>
            <a:r>
              <a:rPr lang="en-US" dirty="0"/>
              <a:t>©2020 Retirement Learning Center, LLC</a:t>
            </a:r>
          </a:p>
        </p:txBody>
      </p:sp>
      <p:sp>
        <p:nvSpPr>
          <p:cNvPr id="5" name="Slide Number Placeholder 5"/>
          <p:cNvSpPr>
            <a:spLocks noGrp="1"/>
          </p:cNvSpPr>
          <p:nvPr>
            <p:ph type="sldNum" sz="quarter" idx="11"/>
          </p:nvPr>
        </p:nvSpPr>
        <p:spPr/>
        <p:txBody>
          <a:bodyPr/>
          <a:lstStyle>
            <a:lvl1pPr>
              <a:defRPr/>
            </a:lvl1pPr>
          </a:lstStyle>
          <a:p>
            <a:pPr>
              <a:defRPr/>
            </a:pPr>
            <a:fld id="{1497C0B3-E7CB-4A1F-A5F4-0B5793E6DB92}" type="slidenum">
              <a:rPr lang="en-US"/>
              <a:pPr>
                <a:defRPr/>
              </a:pPr>
              <a:t>‹#›</a:t>
            </a:fld>
            <a:endParaRPr lang="en-US" dirty="0"/>
          </a:p>
        </p:txBody>
      </p:sp>
    </p:spTree>
    <p:extLst>
      <p:ext uri="{BB962C8B-B14F-4D97-AF65-F5344CB8AC3E}">
        <p14:creationId xmlns:p14="http://schemas.microsoft.com/office/powerpoint/2010/main" val="386763821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14400" y="4414838"/>
            <a:ext cx="3810000" cy="285750"/>
          </a:xfrm>
          <a:prstGeom prst="rect">
            <a:avLst/>
          </a:prstGeom>
        </p:spPr>
        <p:txBody>
          <a:bodyPr/>
          <a:lstStyle>
            <a:lvl1pPr>
              <a:defRPr/>
            </a:lvl1pPr>
          </a:lstStyle>
          <a:p>
            <a:pPr>
              <a:defRPr/>
            </a:pPr>
            <a:r>
              <a:rPr lang="en-US" dirty="0"/>
              <a:t>©2020 Retirement Learning Center, LLC</a:t>
            </a:r>
          </a:p>
        </p:txBody>
      </p:sp>
      <p:sp>
        <p:nvSpPr>
          <p:cNvPr id="5" name="Slide Number Placeholder 5"/>
          <p:cNvSpPr>
            <a:spLocks noGrp="1"/>
          </p:cNvSpPr>
          <p:nvPr>
            <p:ph type="sldNum" sz="quarter" idx="11"/>
          </p:nvPr>
        </p:nvSpPr>
        <p:spPr/>
        <p:txBody>
          <a:bodyPr/>
          <a:lstStyle>
            <a:lvl1pPr>
              <a:defRPr/>
            </a:lvl1pPr>
          </a:lstStyle>
          <a:p>
            <a:pPr>
              <a:defRPr/>
            </a:pPr>
            <a:fld id="{1497C0B3-E7CB-4A1F-A5F4-0B5793E6DB92}" type="slidenum">
              <a:rPr lang="en-US"/>
              <a:pPr>
                <a:defRPr/>
              </a:pPr>
              <a:t>‹#›</a:t>
            </a:fld>
            <a:endParaRPr lang="en-US" dirty="0"/>
          </a:p>
        </p:txBody>
      </p:sp>
    </p:spTree>
    <p:extLst>
      <p:ext uri="{BB962C8B-B14F-4D97-AF65-F5344CB8AC3E}">
        <p14:creationId xmlns:p14="http://schemas.microsoft.com/office/powerpoint/2010/main" val="386763821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 1 speak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4264963" y="0"/>
            <a:ext cx="4879038"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648224" y="3018590"/>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6" name="Title 5"/>
          <p:cNvSpPr>
            <a:spLocks noGrp="1"/>
          </p:cNvSpPr>
          <p:nvPr>
            <p:ph type="title" hasCustomPrompt="1"/>
          </p:nvPr>
        </p:nvSpPr>
        <p:spPr>
          <a:xfrm>
            <a:off x="648224" y="1707338"/>
            <a:ext cx="5015406" cy="776548"/>
          </a:xfrm>
        </p:spPr>
        <p:txBody>
          <a:bodyPr tIns="0" anchor="b"/>
          <a:lstStyle>
            <a:lvl1pPr>
              <a:lnSpc>
                <a:spcPct val="100000"/>
              </a:lnSpc>
              <a:defRPr sz="2700">
                <a:solidFill>
                  <a:schemeClr val="bg2">
                    <a:lumMod val="25000"/>
                  </a:schemeClr>
                </a:solidFill>
              </a:defRPr>
            </a:lvl1pPr>
          </a:lstStyle>
          <a:p>
            <a:r>
              <a:rPr lang="en-US" dirty="0"/>
              <a:t>Title Slide Option 4</a:t>
            </a:r>
            <a:br>
              <a:rPr lang="en-US" dirty="0"/>
            </a:br>
            <a:r>
              <a:rPr lang="en-US" dirty="0"/>
              <a:t>Click to Add Title</a:t>
            </a:r>
          </a:p>
        </p:txBody>
      </p:sp>
      <p:sp>
        <p:nvSpPr>
          <p:cNvPr id="8" name="Text Placeholder 7"/>
          <p:cNvSpPr>
            <a:spLocks noGrp="1"/>
          </p:cNvSpPr>
          <p:nvPr>
            <p:ph type="body" sz="quarter" idx="11" hasCustomPrompt="1"/>
          </p:nvPr>
        </p:nvSpPr>
        <p:spPr>
          <a:xfrm>
            <a:off x="648224" y="2512135"/>
            <a:ext cx="4807354"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15" name="Text Placeholder 14"/>
          <p:cNvSpPr>
            <a:spLocks noGrp="1"/>
          </p:cNvSpPr>
          <p:nvPr>
            <p:ph type="body" sz="quarter" idx="13" hasCustomPrompt="1"/>
          </p:nvPr>
        </p:nvSpPr>
        <p:spPr>
          <a:xfrm>
            <a:off x="1623085" y="3600568"/>
            <a:ext cx="2501372" cy="221675"/>
          </a:xfrm>
        </p:spPr>
        <p:txBody>
          <a:bodyPr bIns="0" anchor="b"/>
          <a:lstStyle>
            <a:lvl1pPr marL="0" indent="0">
              <a:buNone/>
              <a:defRPr sz="1200" baseline="0">
                <a:solidFill>
                  <a:schemeClr val="bg2">
                    <a:lumMod val="25000"/>
                  </a:schemeClr>
                </a:solidFill>
              </a:defRPr>
            </a:lvl1pPr>
          </a:lstStyle>
          <a:p>
            <a:pPr lvl="0"/>
            <a:r>
              <a:rPr lang="en-US" dirty="0"/>
              <a:t>Presenter’s Name Here</a:t>
            </a:r>
          </a:p>
        </p:txBody>
      </p:sp>
      <p:sp>
        <p:nvSpPr>
          <p:cNvPr id="16" name="Text Placeholder 14"/>
          <p:cNvSpPr>
            <a:spLocks noGrp="1"/>
          </p:cNvSpPr>
          <p:nvPr>
            <p:ph type="body" sz="quarter" idx="14" hasCustomPrompt="1"/>
          </p:nvPr>
        </p:nvSpPr>
        <p:spPr>
          <a:xfrm>
            <a:off x="1623085" y="3822243"/>
            <a:ext cx="2501372" cy="184666"/>
          </a:xfrm>
        </p:spPr>
        <p:txBody>
          <a:bodyPr bIns="0" anchor="b"/>
          <a:lstStyle>
            <a:lvl1pPr marL="0" indent="0">
              <a:buNone/>
              <a:defRPr sz="900">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7" name="Picture 6" descr="A close up of a sign&#10;&#10;Description automatically generated">
            <a:extLst>
              <a:ext uri="{FF2B5EF4-FFF2-40B4-BE49-F238E27FC236}">
                <a16:creationId xmlns:a16="http://schemas.microsoft.com/office/drawing/2014/main" id="{2AEF3DBD-A665-B443-9098-0711EF71B9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5273" y="468438"/>
            <a:ext cx="1890977" cy="754802"/>
          </a:xfrm>
          <a:prstGeom prst="rect">
            <a:avLst/>
          </a:prstGeom>
        </p:spPr>
      </p:pic>
    </p:spTree>
    <p:extLst>
      <p:ext uri="{BB962C8B-B14F-4D97-AF65-F5344CB8AC3E}">
        <p14:creationId xmlns:p14="http://schemas.microsoft.com/office/powerpoint/2010/main" val="1157932885"/>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 2 Speakers">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4264963" y="0"/>
            <a:ext cx="4879038"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648226" y="2999272"/>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6" name="Title 5"/>
          <p:cNvSpPr>
            <a:spLocks noGrp="1"/>
          </p:cNvSpPr>
          <p:nvPr>
            <p:ph type="title" hasCustomPrompt="1"/>
          </p:nvPr>
        </p:nvSpPr>
        <p:spPr>
          <a:xfrm>
            <a:off x="648226" y="1707338"/>
            <a:ext cx="4976876" cy="776548"/>
          </a:xfrm>
        </p:spPr>
        <p:txBody>
          <a:bodyPr tIns="0" anchor="b"/>
          <a:lstStyle>
            <a:lvl1pPr>
              <a:lnSpc>
                <a:spcPct val="100000"/>
              </a:lnSpc>
              <a:defRPr sz="2700">
                <a:solidFill>
                  <a:schemeClr val="bg2">
                    <a:lumMod val="25000"/>
                  </a:schemeClr>
                </a:solidFill>
              </a:defRPr>
            </a:lvl1pPr>
          </a:lstStyle>
          <a:p>
            <a:r>
              <a:rPr lang="en-US" dirty="0"/>
              <a:t>Title Slide Option 4</a:t>
            </a:r>
            <a:br>
              <a:rPr lang="en-US" dirty="0"/>
            </a:br>
            <a:r>
              <a:rPr lang="en-US" dirty="0"/>
              <a:t>Click to Add Title</a:t>
            </a:r>
          </a:p>
        </p:txBody>
      </p:sp>
      <p:sp>
        <p:nvSpPr>
          <p:cNvPr id="8" name="Text Placeholder 7"/>
          <p:cNvSpPr>
            <a:spLocks noGrp="1"/>
          </p:cNvSpPr>
          <p:nvPr>
            <p:ph type="body" sz="quarter" idx="11" hasCustomPrompt="1"/>
          </p:nvPr>
        </p:nvSpPr>
        <p:spPr>
          <a:xfrm>
            <a:off x="648226" y="2512135"/>
            <a:ext cx="4776530"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11" name="Picture Placeholder 2"/>
          <p:cNvSpPr>
            <a:spLocks noGrp="1"/>
          </p:cNvSpPr>
          <p:nvPr>
            <p:ph type="pic" sz="quarter" idx="12" hasCustomPrompt="1"/>
          </p:nvPr>
        </p:nvSpPr>
        <p:spPr>
          <a:xfrm>
            <a:off x="2743461" y="2999272"/>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5" name="Text Placeholder 14"/>
          <p:cNvSpPr>
            <a:spLocks noGrp="1"/>
          </p:cNvSpPr>
          <p:nvPr>
            <p:ph type="body" sz="quarter" idx="13" hasCustomPrompt="1"/>
          </p:nvPr>
        </p:nvSpPr>
        <p:spPr>
          <a:xfrm>
            <a:off x="648226" y="4037753"/>
            <a:ext cx="1995519" cy="219024"/>
          </a:xfrm>
        </p:spPr>
        <p:txBody>
          <a:bodyPr/>
          <a:lstStyle>
            <a:lvl1pPr marL="0" indent="0">
              <a:buNone/>
              <a:defRPr sz="1200" baseline="0">
                <a:solidFill>
                  <a:schemeClr val="bg2">
                    <a:lumMod val="25000"/>
                  </a:schemeClr>
                </a:solidFill>
              </a:defRPr>
            </a:lvl1pPr>
          </a:lstStyle>
          <a:p>
            <a:pPr lvl="0"/>
            <a:r>
              <a:rPr lang="en-US" dirty="0"/>
              <a:t>Presenter’s Name Here</a:t>
            </a:r>
          </a:p>
        </p:txBody>
      </p:sp>
      <p:sp>
        <p:nvSpPr>
          <p:cNvPr id="16" name="Text Placeholder 14"/>
          <p:cNvSpPr>
            <a:spLocks noGrp="1"/>
          </p:cNvSpPr>
          <p:nvPr>
            <p:ph type="body" sz="quarter" idx="14" hasCustomPrompt="1"/>
          </p:nvPr>
        </p:nvSpPr>
        <p:spPr>
          <a:xfrm>
            <a:off x="651089" y="4237014"/>
            <a:ext cx="1995519" cy="219024"/>
          </a:xfrm>
        </p:spPr>
        <p:txBody>
          <a:bodyPr/>
          <a:lstStyle>
            <a:lvl1pPr marL="0" indent="0">
              <a:buNone/>
              <a:defRPr sz="900">
                <a:solidFill>
                  <a:schemeClr val="bg2">
                    <a:lumMod val="50000"/>
                  </a:schemeClr>
                </a:solidFill>
              </a:defRPr>
            </a:lvl1pPr>
          </a:lstStyle>
          <a:p>
            <a:pPr lvl="0"/>
            <a:r>
              <a:rPr lang="en-US" dirty="0"/>
              <a:t>Presenter’s Title Here</a:t>
            </a:r>
          </a:p>
        </p:txBody>
      </p:sp>
      <p:sp>
        <p:nvSpPr>
          <p:cNvPr id="17" name="Text Placeholder 14"/>
          <p:cNvSpPr>
            <a:spLocks noGrp="1"/>
          </p:cNvSpPr>
          <p:nvPr>
            <p:ph type="body" sz="quarter" idx="15" hasCustomPrompt="1"/>
          </p:nvPr>
        </p:nvSpPr>
        <p:spPr>
          <a:xfrm>
            <a:off x="2743460" y="4037752"/>
            <a:ext cx="2092074" cy="199262"/>
          </a:xfrm>
        </p:spPr>
        <p:txBody>
          <a:bodyPr/>
          <a:lstStyle>
            <a:lvl1pPr marL="0" indent="0">
              <a:buNone/>
              <a:defRPr sz="1200">
                <a:solidFill>
                  <a:schemeClr val="bg2">
                    <a:lumMod val="25000"/>
                  </a:schemeClr>
                </a:solidFill>
              </a:defRPr>
            </a:lvl1pPr>
          </a:lstStyle>
          <a:p>
            <a:pPr lvl="0"/>
            <a:r>
              <a:rPr lang="en-US" dirty="0"/>
              <a:t>Presenter’s Name Here</a:t>
            </a:r>
          </a:p>
        </p:txBody>
      </p:sp>
      <p:sp>
        <p:nvSpPr>
          <p:cNvPr id="18" name="Text Placeholder 14"/>
          <p:cNvSpPr>
            <a:spLocks noGrp="1"/>
          </p:cNvSpPr>
          <p:nvPr>
            <p:ph type="body" sz="quarter" idx="16" hasCustomPrompt="1"/>
          </p:nvPr>
        </p:nvSpPr>
        <p:spPr>
          <a:xfrm>
            <a:off x="2743312" y="4237014"/>
            <a:ext cx="2092074" cy="219024"/>
          </a:xfrm>
        </p:spPr>
        <p:txBody>
          <a:bodyPr/>
          <a:lstStyle>
            <a:lvl1pPr marL="0" indent="0">
              <a:buNone/>
              <a:defRPr sz="900">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with advisory clients.</a:t>
            </a:r>
          </a:p>
        </p:txBody>
      </p:sp>
      <p:pic>
        <p:nvPicPr>
          <p:cNvPr id="7" name="Picture 6" descr="A close up of a sign&#10;&#10;Description automatically generated">
            <a:extLst>
              <a:ext uri="{FF2B5EF4-FFF2-40B4-BE49-F238E27FC236}">
                <a16:creationId xmlns:a16="http://schemas.microsoft.com/office/drawing/2014/main" id="{2AEF3DBD-A665-B443-9098-0711EF71B9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5273" y="468438"/>
            <a:ext cx="1890977" cy="754802"/>
          </a:xfrm>
          <a:prstGeom prst="rect">
            <a:avLst/>
          </a:prstGeom>
        </p:spPr>
      </p:pic>
    </p:spTree>
    <p:extLst>
      <p:ext uri="{BB962C8B-B14F-4D97-AF65-F5344CB8AC3E}">
        <p14:creationId xmlns:p14="http://schemas.microsoft.com/office/powerpoint/2010/main" val="50253278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Slide - 3 Speakers">
    <p:spTree>
      <p:nvGrpSpPr>
        <p:cNvPr id="1" name=""/>
        <p:cNvGrpSpPr/>
        <p:nvPr/>
      </p:nvGrpSpPr>
      <p:grpSpPr>
        <a:xfrm>
          <a:off x="0" y="0"/>
          <a:ext cx="0" cy="0"/>
          <a:chOff x="0" y="0"/>
          <a:chExt cx="0" cy="0"/>
        </a:xfrm>
      </p:grpSpPr>
      <p:sp>
        <p:nvSpPr>
          <p:cNvPr id="27" name="Parallelogram 8">
            <a:extLst>
              <a:ext uri="{FF2B5EF4-FFF2-40B4-BE49-F238E27FC236}">
                <a16:creationId xmlns:a16="http://schemas.microsoft.com/office/drawing/2014/main" id="{EF49C89B-71C8-C545-8D8F-6678D311C540}"/>
              </a:ext>
            </a:extLst>
          </p:cNvPr>
          <p:cNvSpPr/>
          <p:nvPr userDrawn="1"/>
        </p:nvSpPr>
        <p:spPr>
          <a:xfrm>
            <a:off x="4776898" y="0"/>
            <a:ext cx="4367102"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descr="A close up of a sign&#10;&#10;Description automatically generated">
            <a:extLst>
              <a:ext uri="{FF2B5EF4-FFF2-40B4-BE49-F238E27FC236}">
                <a16:creationId xmlns:a16="http://schemas.microsoft.com/office/drawing/2014/main" id="{6422BF35-55A5-B742-9224-960D284528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06780" y="400824"/>
            <a:ext cx="1890977" cy="754802"/>
          </a:xfrm>
          <a:prstGeom prst="rect">
            <a:avLst/>
          </a:prstGeom>
        </p:spPr>
      </p:pic>
      <p:sp>
        <p:nvSpPr>
          <p:cNvPr id="11" name="Picture Placeholder 2">
            <a:extLst>
              <a:ext uri="{FF2B5EF4-FFF2-40B4-BE49-F238E27FC236}">
                <a16:creationId xmlns:a16="http://schemas.microsoft.com/office/drawing/2014/main" id="{CFB6EF1E-7877-C348-B21D-118D5375F4ED}"/>
              </a:ext>
            </a:extLst>
          </p:cNvPr>
          <p:cNvSpPr>
            <a:spLocks noGrp="1"/>
          </p:cNvSpPr>
          <p:nvPr>
            <p:ph type="pic" sz="quarter" idx="10" hasCustomPrompt="1"/>
          </p:nvPr>
        </p:nvSpPr>
        <p:spPr>
          <a:xfrm>
            <a:off x="510136"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2" name="Picture Placeholder 2">
            <a:extLst>
              <a:ext uri="{FF2B5EF4-FFF2-40B4-BE49-F238E27FC236}">
                <a16:creationId xmlns:a16="http://schemas.microsoft.com/office/drawing/2014/main" id="{5E070232-5110-7C42-BF55-EABD67FF6398}"/>
              </a:ext>
            </a:extLst>
          </p:cNvPr>
          <p:cNvSpPr>
            <a:spLocks noGrp="1"/>
          </p:cNvSpPr>
          <p:nvPr>
            <p:ph type="pic" sz="quarter" idx="12" hasCustomPrompt="1"/>
          </p:nvPr>
        </p:nvSpPr>
        <p:spPr>
          <a:xfrm>
            <a:off x="2231345"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3" name="Text Placeholder 14">
            <a:extLst>
              <a:ext uri="{FF2B5EF4-FFF2-40B4-BE49-F238E27FC236}">
                <a16:creationId xmlns:a16="http://schemas.microsoft.com/office/drawing/2014/main" id="{9E31EC0D-4EF9-B446-87AC-04C4749FF581}"/>
              </a:ext>
            </a:extLst>
          </p:cNvPr>
          <p:cNvSpPr>
            <a:spLocks noGrp="1"/>
          </p:cNvSpPr>
          <p:nvPr>
            <p:ph type="body" sz="quarter" idx="13" hasCustomPrompt="1"/>
          </p:nvPr>
        </p:nvSpPr>
        <p:spPr>
          <a:xfrm>
            <a:off x="510136" y="3287935"/>
            <a:ext cx="1648157" cy="199262"/>
          </a:xfrm>
        </p:spPr>
        <p:txBody>
          <a:bodyPr/>
          <a:lstStyle>
            <a:lvl1pPr marL="0" indent="0">
              <a:buNone/>
              <a:defRPr sz="1050" baseline="0">
                <a:solidFill>
                  <a:schemeClr val="bg2">
                    <a:lumMod val="25000"/>
                  </a:schemeClr>
                </a:solidFill>
              </a:defRPr>
            </a:lvl1pPr>
          </a:lstStyle>
          <a:p>
            <a:pPr lvl="0"/>
            <a:r>
              <a:rPr lang="en-US" dirty="0"/>
              <a:t>Presenter’s Name Here</a:t>
            </a:r>
          </a:p>
        </p:txBody>
      </p:sp>
      <p:sp>
        <p:nvSpPr>
          <p:cNvPr id="14" name="Text Placeholder 14">
            <a:extLst>
              <a:ext uri="{FF2B5EF4-FFF2-40B4-BE49-F238E27FC236}">
                <a16:creationId xmlns:a16="http://schemas.microsoft.com/office/drawing/2014/main" id="{2D7FAEEE-CE29-9948-AA64-ED7F68AC7C5F}"/>
              </a:ext>
            </a:extLst>
          </p:cNvPr>
          <p:cNvSpPr>
            <a:spLocks noGrp="1"/>
          </p:cNvSpPr>
          <p:nvPr>
            <p:ph type="body" sz="quarter" idx="14" hasCustomPrompt="1"/>
          </p:nvPr>
        </p:nvSpPr>
        <p:spPr>
          <a:xfrm>
            <a:off x="503340"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5" name="Text Placeholder 14">
            <a:extLst>
              <a:ext uri="{FF2B5EF4-FFF2-40B4-BE49-F238E27FC236}">
                <a16:creationId xmlns:a16="http://schemas.microsoft.com/office/drawing/2014/main" id="{12BD411A-F470-E645-A15B-F0CD193F40F2}"/>
              </a:ext>
            </a:extLst>
          </p:cNvPr>
          <p:cNvSpPr>
            <a:spLocks noGrp="1"/>
          </p:cNvSpPr>
          <p:nvPr>
            <p:ph type="body" sz="quarter" idx="15" hasCustomPrompt="1"/>
          </p:nvPr>
        </p:nvSpPr>
        <p:spPr>
          <a:xfrm>
            <a:off x="2231345" y="3287935"/>
            <a:ext cx="1648157" cy="199262"/>
          </a:xfrm>
        </p:spPr>
        <p:txBody>
          <a:bodyPr/>
          <a:lstStyle>
            <a:lvl1pPr marL="0" indent="0">
              <a:buNone/>
              <a:defRPr sz="1050">
                <a:solidFill>
                  <a:schemeClr val="bg2">
                    <a:lumMod val="25000"/>
                  </a:schemeClr>
                </a:solidFill>
              </a:defRPr>
            </a:lvl1pPr>
          </a:lstStyle>
          <a:p>
            <a:pPr lvl="0"/>
            <a:r>
              <a:rPr lang="en-US" dirty="0"/>
              <a:t>Presenter’s Name Here</a:t>
            </a:r>
          </a:p>
        </p:txBody>
      </p:sp>
      <p:sp>
        <p:nvSpPr>
          <p:cNvPr id="16" name="Text Placeholder 14">
            <a:extLst>
              <a:ext uri="{FF2B5EF4-FFF2-40B4-BE49-F238E27FC236}">
                <a16:creationId xmlns:a16="http://schemas.microsoft.com/office/drawing/2014/main" id="{4853DEEF-2747-9E42-BD71-5B6D080CD26A}"/>
              </a:ext>
            </a:extLst>
          </p:cNvPr>
          <p:cNvSpPr>
            <a:spLocks noGrp="1"/>
          </p:cNvSpPr>
          <p:nvPr>
            <p:ph type="body" sz="quarter" idx="16" hasCustomPrompt="1"/>
          </p:nvPr>
        </p:nvSpPr>
        <p:spPr>
          <a:xfrm>
            <a:off x="2240856"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7" name="Picture Placeholder 2">
            <a:extLst>
              <a:ext uri="{FF2B5EF4-FFF2-40B4-BE49-F238E27FC236}">
                <a16:creationId xmlns:a16="http://schemas.microsoft.com/office/drawing/2014/main" id="{1D37D2EE-DD1C-E345-839B-A4865821C720}"/>
              </a:ext>
            </a:extLst>
          </p:cNvPr>
          <p:cNvSpPr>
            <a:spLocks noGrp="1"/>
          </p:cNvSpPr>
          <p:nvPr>
            <p:ph type="pic" sz="quarter" idx="17" hasCustomPrompt="1"/>
          </p:nvPr>
        </p:nvSpPr>
        <p:spPr>
          <a:xfrm>
            <a:off x="3954990"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9" name="Text Placeholder 14">
            <a:extLst>
              <a:ext uri="{FF2B5EF4-FFF2-40B4-BE49-F238E27FC236}">
                <a16:creationId xmlns:a16="http://schemas.microsoft.com/office/drawing/2014/main" id="{1FB719C8-E122-BA4E-9BE5-02B9B1D59870}"/>
              </a:ext>
            </a:extLst>
          </p:cNvPr>
          <p:cNvSpPr>
            <a:spLocks noGrp="1"/>
          </p:cNvSpPr>
          <p:nvPr>
            <p:ph type="body" sz="quarter" idx="19" hasCustomPrompt="1"/>
          </p:nvPr>
        </p:nvSpPr>
        <p:spPr>
          <a:xfrm>
            <a:off x="3954991" y="3287935"/>
            <a:ext cx="1648157" cy="199262"/>
          </a:xfrm>
        </p:spPr>
        <p:txBody>
          <a:bodyPr/>
          <a:lstStyle>
            <a:lvl1pPr marL="0" indent="0">
              <a:buNone/>
              <a:defRPr sz="1050" baseline="0">
                <a:solidFill>
                  <a:schemeClr val="bg2">
                    <a:lumMod val="25000"/>
                  </a:schemeClr>
                </a:solidFill>
              </a:defRPr>
            </a:lvl1pPr>
          </a:lstStyle>
          <a:p>
            <a:pPr lvl="0"/>
            <a:r>
              <a:rPr lang="en-US" dirty="0"/>
              <a:t>Presenter’s Name Here</a:t>
            </a:r>
          </a:p>
        </p:txBody>
      </p:sp>
      <p:sp>
        <p:nvSpPr>
          <p:cNvPr id="20" name="Text Placeholder 14">
            <a:extLst>
              <a:ext uri="{FF2B5EF4-FFF2-40B4-BE49-F238E27FC236}">
                <a16:creationId xmlns:a16="http://schemas.microsoft.com/office/drawing/2014/main" id="{DE89E6CE-C7A8-DA44-8AFD-B2A1F168A8B4}"/>
              </a:ext>
            </a:extLst>
          </p:cNvPr>
          <p:cNvSpPr>
            <a:spLocks noGrp="1"/>
          </p:cNvSpPr>
          <p:nvPr>
            <p:ph type="body" sz="quarter" idx="20" hasCustomPrompt="1"/>
          </p:nvPr>
        </p:nvSpPr>
        <p:spPr>
          <a:xfrm>
            <a:off x="3948195"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24" name="Title 5">
            <a:extLst>
              <a:ext uri="{FF2B5EF4-FFF2-40B4-BE49-F238E27FC236}">
                <a16:creationId xmlns:a16="http://schemas.microsoft.com/office/drawing/2014/main" id="{CF7C9D88-D6DD-4445-9061-898EFE1AD9A4}"/>
              </a:ext>
            </a:extLst>
          </p:cNvPr>
          <p:cNvSpPr>
            <a:spLocks noGrp="1"/>
          </p:cNvSpPr>
          <p:nvPr>
            <p:ph type="title" hasCustomPrompt="1"/>
          </p:nvPr>
        </p:nvSpPr>
        <p:spPr>
          <a:xfrm>
            <a:off x="503340" y="888591"/>
            <a:ext cx="5077306" cy="776548"/>
          </a:xfrm>
        </p:spPr>
        <p:txBody>
          <a:bodyPr tIns="0" anchor="b"/>
          <a:lstStyle>
            <a:lvl1pPr>
              <a:lnSpc>
                <a:spcPct val="100000"/>
              </a:lnSpc>
              <a:defRPr sz="2700">
                <a:solidFill>
                  <a:schemeClr val="bg2">
                    <a:lumMod val="25000"/>
                  </a:schemeClr>
                </a:solidFill>
              </a:defRPr>
            </a:lvl1pPr>
          </a:lstStyle>
          <a:p>
            <a:r>
              <a:rPr lang="en-US" dirty="0"/>
              <a:t>Title Slide Option 5</a:t>
            </a:r>
            <a:br>
              <a:rPr lang="en-US" dirty="0"/>
            </a:br>
            <a:r>
              <a:rPr lang="en-US" dirty="0"/>
              <a:t>Click to Add Title</a:t>
            </a:r>
          </a:p>
        </p:txBody>
      </p:sp>
      <p:sp>
        <p:nvSpPr>
          <p:cNvPr id="25" name="Text Placeholder 7">
            <a:extLst>
              <a:ext uri="{FF2B5EF4-FFF2-40B4-BE49-F238E27FC236}">
                <a16:creationId xmlns:a16="http://schemas.microsoft.com/office/drawing/2014/main" id="{93662577-0DD9-A24E-8B16-912ACD698F54}"/>
              </a:ext>
            </a:extLst>
          </p:cNvPr>
          <p:cNvSpPr>
            <a:spLocks noGrp="1"/>
          </p:cNvSpPr>
          <p:nvPr>
            <p:ph type="body" sz="quarter" idx="11" hasCustomPrompt="1"/>
          </p:nvPr>
        </p:nvSpPr>
        <p:spPr>
          <a:xfrm>
            <a:off x="503340" y="1683728"/>
            <a:ext cx="5077305"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23" name="TextBox 22">
            <a:extLst>
              <a:ext uri="{FF2B5EF4-FFF2-40B4-BE49-F238E27FC236}">
                <a16:creationId xmlns:a16="http://schemas.microsoft.com/office/drawing/2014/main" id="{3D870A59-849D-B546-B307-EBCDF8A2FFD3}"/>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spTree>
    <p:extLst>
      <p:ext uri="{BB962C8B-B14F-4D97-AF65-F5344CB8AC3E}">
        <p14:creationId xmlns:p14="http://schemas.microsoft.com/office/powerpoint/2010/main" val="3650020015"/>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 1 speak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0" y="0"/>
            <a:ext cx="9144001" cy="20166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5"/>
          <p:cNvSpPr>
            <a:spLocks noGrp="1"/>
          </p:cNvSpPr>
          <p:nvPr>
            <p:ph type="title" hasCustomPrompt="1"/>
          </p:nvPr>
        </p:nvSpPr>
        <p:spPr>
          <a:xfrm>
            <a:off x="734553" y="2016684"/>
            <a:ext cx="7674894" cy="776548"/>
          </a:xfrm>
        </p:spPr>
        <p:txBody>
          <a:bodyPr tIns="0" anchor="b"/>
          <a:lstStyle>
            <a:lvl1pPr>
              <a:lnSpc>
                <a:spcPct val="100000"/>
              </a:lnSpc>
              <a:defRPr sz="2700">
                <a:solidFill>
                  <a:schemeClr val="bg2">
                    <a:lumMod val="25000"/>
                  </a:schemeClr>
                </a:solidFill>
              </a:defRPr>
            </a:lvl1pPr>
          </a:lstStyle>
          <a:p>
            <a:r>
              <a:rPr lang="en-US" dirty="0"/>
              <a:t>Title Slide Option 4 | Click to Add Title</a:t>
            </a:r>
          </a:p>
        </p:txBody>
      </p:sp>
      <p:sp>
        <p:nvSpPr>
          <p:cNvPr id="8" name="Text Placeholder 7"/>
          <p:cNvSpPr>
            <a:spLocks noGrp="1"/>
          </p:cNvSpPr>
          <p:nvPr>
            <p:ph type="body" sz="quarter" idx="11" hasCustomPrompt="1"/>
          </p:nvPr>
        </p:nvSpPr>
        <p:spPr>
          <a:xfrm>
            <a:off x="734553" y="2840133"/>
            <a:ext cx="7674894"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7" name="Picture 6" descr="A close up of a sign&#10;&#10;Description automatically generated">
            <a:extLst>
              <a:ext uri="{FF2B5EF4-FFF2-40B4-BE49-F238E27FC236}">
                <a16:creationId xmlns:a16="http://schemas.microsoft.com/office/drawing/2014/main" id="{2AEF3DBD-A665-B443-9098-0711EF71B9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5273" y="468438"/>
            <a:ext cx="1890977" cy="754802"/>
          </a:xfrm>
          <a:prstGeom prst="rect">
            <a:avLst/>
          </a:prstGeom>
        </p:spPr>
      </p:pic>
      <p:cxnSp>
        <p:nvCxnSpPr>
          <p:cNvPr id="11" name="Straight Connector 10">
            <a:extLst>
              <a:ext uri="{FF2B5EF4-FFF2-40B4-BE49-F238E27FC236}">
                <a16:creationId xmlns:a16="http://schemas.microsoft.com/office/drawing/2014/main" id="{3F96023E-DDDC-8547-BBF5-DE1B7B84B63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54ACBF3-3945-D84F-B9B6-9FE263BAF7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93651" y="4836445"/>
            <a:ext cx="1134326" cy="252072"/>
          </a:xfrm>
          <a:prstGeom prst="rect">
            <a:avLst/>
          </a:prstGeom>
        </p:spPr>
      </p:pic>
      <p:sp>
        <p:nvSpPr>
          <p:cNvPr id="13" name="Picture Placeholder 2">
            <a:extLst>
              <a:ext uri="{FF2B5EF4-FFF2-40B4-BE49-F238E27FC236}">
                <a16:creationId xmlns:a16="http://schemas.microsoft.com/office/drawing/2014/main" id="{20D08608-3E2A-1D46-97E1-535D4CD01B78}"/>
              </a:ext>
            </a:extLst>
          </p:cNvPr>
          <p:cNvSpPr>
            <a:spLocks noGrp="1"/>
          </p:cNvSpPr>
          <p:nvPr>
            <p:ph type="pic" sz="quarter" idx="10" hasCustomPrompt="1"/>
          </p:nvPr>
        </p:nvSpPr>
        <p:spPr>
          <a:xfrm>
            <a:off x="734553"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8" name="Text Placeholder 2">
            <a:extLst>
              <a:ext uri="{FF2B5EF4-FFF2-40B4-BE49-F238E27FC236}">
                <a16:creationId xmlns:a16="http://schemas.microsoft.com/office/drawing/2014/main" id="{D194D2AD-72C3-084D-BD14-FA52CC199BB4}"/>
              </a:ext>
            </a:extLst>
          </p:cNvPr>
          <p:cNvSpPr>
            <a:spLocks noGrp="1"/>
          </p:cNvSpPr>
          <p:nvPr>
            <p:ph type="body" sz="quarter" idx="26" hasCustomPrompt="1"/>
          </p:nvPr>
        </p:nvSpPr>
        <p:spPr>
          <a:xfrm>
            <a:off x="727567" y="3307251"/>
            <a:ext cx="1422797" cy="169418"/>
          </a:xfrm>
        </p:spPr>
        <p:txBody>
          <a:bodyPr/>
          <a:lstStyle>
            <a:lvl1pPr marL="0" indent="0">
              <a:buNone/>
              <a:defRPr sz="825" b="1">
                <a:solidFill>
                  <a:schemeClr val="bg2">
                    <a:lumMod val="50000"/>
                  </a:schemeClr>
                </a:solidFill>
              </a:defRPr>
            </a:lvl1pPr>
          </a:lstStyle>
          <a:p>
            <a:pPr lvl="0"/>
            <a:r>
              <a:rPr lang="en-US" dirty="0"/>
              <a:t>Moderator</a:t>
            </a:r>
          </a:p>
        </p:txBody>
      </p:sp>
      <p:sp>
        <p:nvSpPr>
          <p:cNvPr id="19" name="Text Placeholder 14">
            <a:extLst>
              <a:ext uri="{FF2B5EF4-FFF2-40B4-BE49-F238E27FC236}">
                <a16:creationId xmlns:a16="http://schemas.microsoft.com/office/drawing/2014/main" id="{647689AE-2272-6840-A431-26B3D2710FB1}"/>
              </a:ext>
            </a:extLst>
          </p:cNvPr>
          <p:cNvSpPr>
            <a:spLocks noGrp="1"/>
          </p:cNvSpPr>
          <p:nvPr>
            <p:ph type="body" sz="quarter" idx="13" hasCustomPrompt="1"/>
          </p:nvPr>
        </p:nvSpPr>
        <p:spPr>
          <a:xfrm>
            <a:off x="1681040" y="4098438"/>
            <a:ext cx="1690463" cy="207027"/>
          </a:xfrm>
        </p:spPr>
        <p:txBody>
          <a:bodyPr bIns="0" anchor="b"/>
          <a:lstStyle>
            <a:lvl1pPr marL="0" indent="0">
              <a:buNone/>
              <a:defRPr sz="1200" baseline="0">
                <a:solidFill>
                  <a:schemeClr val="bg2">
                    <a:lumMod val="25000"/>
                  </a:schemeClr>
                </a:solidFill>
              </a:defRPr>
            </a:lvl1pPr>
          </a:lstStyle>
          <a:p>
            <a:pPr lvl="0"/>
            <a:r>
              <a:rPr lang="en-US" dirty="0"/>
              <a:t>Moderator’s Name Here</a:t>
            </a:r>
          </a:p>
        </p:txBody>
      </p:sp>
      <p:sp>
        <p:nvSpPr>
          <p:cNvPr id="20" name="Text Placeholder 14">
            <a:extLst>
              <a:ext uri="{FF2B5EF4-FFF2-40B4-BE49-F238E27FC236}">
                <a16:creationId xmlns:a16="http://schemas.microsoft.com/office/drawing/2014/main" id="{330C55B3-A62B-134F-8195-FC8BE6A472DE}"/>
              </a:ext>
            </a:extLst>
          </p:cNvPr>
          <p:cNvSpPr>
            <a:spLocks noGrp="1"/>
          </p:cNvSpPr>
          <p:nvPr>
            <p:ph type="body" sz="quarter" idx="14" hasCustomPrompt="1"/>
          </p:nvPr>
        </p:nvSpPr>
        <p:spPr>
          <a:xfrm>
            <a:off x="1681040" y="4317670"/>
            <a:ext cx="1690463" cy="172463"/>
          </a:xfrm>
        </p:spPr>
        <p:txBody>
          <a:bodyPr bIns="0" anchor="b"/>
          <a:lstStyle>
            <a:lvl1pPr marL="0" indent="0">
              <a:buNone/>
              <a:defRPr sz="900">
                <a:solidFill>
                  <a:schemeClr val="bg2">
                    <a:lumMod val="50000"/>
                  </a:schemeClr>
                </a:solidFill>
              </a:defRPr>
            </a:lvl1pPr>
          </a:lstStyle>
          <a:p>
            <a:pPr lvl="0"/>
            <a:r>
              <a:rPr lang="en-US" dirty="0"/>
              <a:t>Moderator’s Title Here</a:t>
            </a:r>
          </a:p>
        </p:txBody>
      </p:sp>
      <p:sp>
        <p:nvSpPr>
          <p:cNvPr id="21" name="Picture Placeholder 2">
            <a:extLst>
              <a:ext uri="{FF2B5EF4-FFF2-40B4-BE49-F238E27FC236}">
                <a16:creationId xmlns:a16="http://schemas.microsoft.com/office/drawing/2014/main" id="{42AEBCF4-269E-6441-85F5-A32FAB67EB8B}"/>
              </a:ext>
            </a:extLst>
          </p:cNvPr>
          <p:cNvSpPr>
            <a:spLocks noGrp="1"/>
          </p:cNvSpPr>
          <p:nvPr>
            <p:ph type="pic" sz="quarter" idx="27" hasCustomPrompt="1"/>
          </p:nvPr>
        </p:nvSpPr>
        <p:spPr>
          <a:xfrm>
            <a:off x="3622635"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24" name="Text Placeholder 14">
            <a:extLst>
              <a:ext uri="{FF2B5EF4-FFF2-40B4-BE49-F238E27FC236}">
                <a16:creationId xmlns:a16="http://schemas.microsoft.com/office/drawing/2014/main" id="{436DE640-F0B2-9244-BB3C-E23E42284617}"/>
              </a:ext>
            </a:extLst>
          </p:cNvPr>
          <p:cNvSpPr>
            <a:spLocks noGrp="1"/>
          </p:cNvSpPr>
          <p:nvPr>
            <p:ph type="body" sz="quarter" idx="29" hasCustomPrompt="1"/>
          </p:nvPr>
        </p:nvSpPr>
        <p:spPr>
          <a:xfrm>
            <a:off x="4569122" y="4129739"/>
            <a:ext cx="1632051" cy="175738"/>
          </a:xfrm>
        </p:spPr>
        <p:txBody>
          <a:bodyPr bIns="0" anchor="b"/>
          <a:lstStyle>
            <a:lvl1pPr marL="0" indent="0">
              <a:buNone/>
              <a:defRPr sz="1200" baseline="0">
                <a:solidFill>
                  <a:schemeClr val="bg2">
                    <a:lumMod val="25000"/>
                  </a:schemeClr>
                </a:solidFill>
              </a:defRPr>
            </a:lvl1pPr>
          </a:lstStyle>
          <a:p>
            <a:pPr lvl="0"/>
            <a:r>
              <a:rPr lang="en-US" dirty="0"/>
              <a:t>Speaker’s Name Here</a:t>
            </a:r>
          </a:p>
        </p:txBody>
      </p:sp>
      <p:sp>
        <p:nvSpPr>
          <p:cNvPr id="25" name="Text Placeholder 14">
            <a:extLst>
              <a:ext uri="{FF2B5EF4-FFF2-40B4-BE49-F238E27FC236}">
                <a16:creationId xmlns:a16="http://schemas.microsoft.com/office/drawing/2014/main" id="{9CEA5B85-BDAF-FC4E-AC39-0CEE91BE152D}"/>
              </a:ext>
            </a:extLst>
          </p:cNvPr>
          <p:cNvSpPr>
            <a:spLocks noGrp="1"/>
          </p:cNvSpPr>
          <p:nvPr>
            <p:ph type="body" sz="quarter" idx="30" hasCustomPrompt="1"/>
          </p:nvPr>
        </p:nvSpPr>
        <p:spPr>
          <a:xfrm>
            <a:off x="4569122" y="4343745"/>
            <a:ext cx="1632051" cy="146398"/>
          </a:xfrm>
        </p:spPr>
        <p:txBody>
          <a:bodyPr bIns="0" anchor="b"/>
          <a:lstStyle>
            <a:lvl1pPr marL="0" indent="0">
              <a:buNone/>
              <a:defRPr sz="900">
                <a:solidFill>
                  <a:schemeClr val="bg2">
                    <a:lumMod val="50000"/>
                  </a:schemeClr>
                </a:solidFill>
              </a:defRPr>
            </a:lvl1pPr>
          </a:lstStyle>
          <a:p>
            <a:pPr lvl="0"/>
            <a:r>
              <a:rPr lang="en-US" dirty="0"/>
              <a:t>Speaker’s Title Here</a:t>
            </a:r>
          </a:p>
        </p:txBody>
      </p:sp>
      <p:cxnSp>
        <p:nvCxnSpPr>
          <p:cNvPr id="5" name="Straight Connector 4">
            <a:extLst>
              <a:ext uri="{FF2B5EF4-FFF2-40B4-BE49-F238E27FC236}">
                <a16:creationId xmlns:a16="http://schemas.microsoft.com/office/drawing/2014/main" id="{8B2E1023-DAFA-0943-9CC2-2D924B5437F2}"/>
              </a:ext>
            </a:extLst>
          </p:cNvPr>
          <p:cNvCxnSpPr/>
          <p:nvPr userDrawn="1"/>
        </p:nvCxnSpPr>
        <p:spPr>
          <a:xfrm>
            <a:off x="3448315" y="3365206"/>
            <a:ext cx="0" cy="118289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Picture Placeholder 2">
            <a:extLst>
              <a:ext uri="{FF2B5EF4-FFF2-40B4-BE49-F238E27FC236}">
                <a16:creationId xmlns:a16="http://schemas.microsoft.com/office/drawing/2014/main" id="{8FDBDD2B-FFB9-AB48-9E25-74FB4817BD12}"/>
              </a:ext>
            </a:extLst>
          </p:cNvPr>
          <p:cNvSpPr>
            <a:spLocks noGrp="1"/>
          </p:cNvSpPr>
          <p:nvPr>
            <p:ph type="pic" sz="quarter" idx="31" hasCustomPrompt="1"/>
          </p:nvPr>
        </p:nvSpPr>
        <p:spPr>
          <a:xfrm>
            <a:off x="6259584"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30" name="Text Placeholder 14">
            <a:extLst>
              <a:ext uri="{FF2B5EF4-FFF2-40B4-BE49-F238E27FC236}">
                <a16:creationId xmlns:a16="http://schemas.microsoft.com/office/drawing/2014/main" id="{0400837B-5ADB-4B46-9541-6447782F572D}"/>
              </a:ext>
            </a:extLst>
          </p:cNvPr>
          <p:cNvSpPr>
            <a:spLocks noGrp="1"/>
          </p:cNvSpPr>
          <p:nvPr>
            <p:ph type="body" sz="quarter" idx="32" hasCustomPrompt="1"/>
          </p:nvPr>
        </p:nvSpPr>
        <p:spPr>
          <a:xfrm>
            <a:off x="7206071" y="4129739"/>
            <a:ext cx="1632051" cy="175738"/>
          </a:xfrm>
        </p:spPr>
        <p:txBody>
          <a:bodyPr bIns="0" anchor="b"/>
          <a:lstStyle>
            <a:lvl1pPr marL="0" indent="0">
              <a:buNone/>
              <a:defRPr sz="1200" baseline="0">
                <a:solidFill>
                  <a:schemeClr val="bg2">
                    <a:lumMod val="25000"/>
                  </a:schemeClr>
                </a:solidFill>
              </a:defRPr>
            </a:lvl1pPr>
          </a:lstStyle>
          <a:p>
            <a:pPr lvl="0"/>
            <a:r>
              <a:rPr lang="en-US" dirty="0"/>
              <a:t>Speaker’s Name Here</a:t>
            </a:r>
          </a:p>
        </p:txBody>
      </p:sp>
      <p:sp>
        <p:nvSpPr>
          <p:cNvPr id="31" name="Text Placeholder 14">
            <a:extLst>
              <a:ext uri="{FF2B5EF4-FFF2-40B4-BE49-F238E27FC236}">
                <a16:creationId xmlns:a16="http://schemas.microsoft.com/office/drawing/2014/main" id="{CFFDBDBE-54DA-884E-9E07-34DE3FAB50F2}"/>
              </a:ext>
            </a:extLst>
          </p:cNvPr>
          <p:cNvSpPr>
            <a:spLocks noGrp="1"/>
          </p:cNvSpPr>
          <p:nvPr>
            <p:ph type="body" sz="quarter" idx="33" hasCustomPrompt="1"/>
          </p:nvPr>
        </p:nvSpPr>
        <p:spPr>
          <a:xfrm>
            <a:off x="7206071" y="4343745"/>
            <a:ext cx="1632051" cy="146398"/>
          </a:xfrm>
        </p:spPr>
        <p:txBody>
          <a:bodyPr bIns="0" anchor="b"/>
          <a:lstStyle>
            <a:lvl1pPr marL="0" indent="0">
              <a:buNone/>
              <a:defRPr sz="900">
                <a:solidFill>
                  <a:schemeClr val="bg2">
                    <a:lumMod val="50000"/>
                  </a:schemeClr>
                </a:solidFill>
              </a:defRPr>
            </a:lvl1pPr>
          </a:lstStyle>
          <a:p>
            <a:pPr lvl="0"/>
            <a:r>
              <a:rPr lang="en-US" dirty="0"/>
              <a:t>Speaker’s Title Here</a:t>
            </a:r>
          </a:p>
        </p:txBody>
      </p:sp>
    </p:spTree>
    <p:extLst>
      <p:ext uri="{BB962C8B-B14F-4D97-AF65-F5344CB8AC3E}">
        <p14:creationId xmlns:p14="http://schemas.microsoft.com/office/powerpoint/2010/main" val="179801078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Cover - 1 speak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4264963" y="0"/>
            <a:ext cx="4879038"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648224" y="3018590"/>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6" name="Title 5"/>
          <p:cNvSpPr>
            <a:spLocks noGrp="1"/>
          </p:cNvSpPr>
          <p:nvPr>
            <p:ph type="title" hasCustomPrompt="1"/>
          </p:nvPr>
        </p:nvSpPr>
        <p:spPr>
          <a:xfrm>
            <a:off x="648224" y="1707338"/>
            <a:ext cx="5015406" cy="776548"/>
          </a:xfrm>
        </p:spPr>
        <p:txBody>
          <a:bodyPr tIns="0" anchor="b"/>
          <a:lstStyle>
            <a:lvl1pPr>
              <a:lnSpc>
                <a:spcPct val="100000"/>
              </a:lnSpc>
              <a:defRPr sz="2700">
                <a:solidFill>
                  <a:schemeClr val="bg2">
                    <a:lumMod val="25000"/>
                  </a:schemeClr>
                </a:solidFill>
              </a:defRPr>
            </a:lvl1pPr>
          </a:lstStyle>
          <a:p>
            <a:r>
              <a:rPr lang="en-US" dirty="0"/>
              <a:t>Title Slide Option 4</a:t>
            </a:r>
            <a:br>
              <a:rPr lang="en-US" dirty="0"/>
            </a:br>
            <a:r>
              <a:rPr lang="en-US" dirty="0"/>
              <a:t>Click to Add Title</a:t>
            </a:r>
          </a:p>
        </p:txBody>
      </p:sp>
      <p:sp>
        <p:nvSpPr>
          <p:cNvPr id="8" name="Text Placeholder 7"/>
          <p:cNvSpPr>
            <a:spLocks noGrp="1"/>
          </p:cNvSpPr>
          <p:nvPr>
            <p:ph type="body" sz="quarter" idx="11" hasCustomPrompt="1"/>
          </p:nvPr>
        </p:nvSpPr>
        <p:spPr>
          <a:xfrm>
            <a:off x="648224" y="2512135"/>
            <a:ext cx="4807354"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15" name="Text Placeholder 14"/>
          <p:cNvSpPr>
            <a:spLocks noGrp="1"/>
          </p:cNvSpPr>
          <p:nvPr>
            <p:ph type="body" sz="quarter" idx="13" hasCustomPrompt="1"/>
          </p:nvPr>
        </p:nvSpPr>
        <p:spPr>
          <a:xfrm>
            <a:off x="1623085" y="3600568"/>
            <a:ext cx="2501372" cy="221675"/>
          </a:xfrm>
        </p:spPr>
        <p:txBody>
          <a:bodyPr bIns="0" anchor="b"/>
          <a:lstStyle>
            <a:lvl1pPr marL="0" indent="0">
              <a:buNone/>
              <a:defRPr sz="1200" baseline="0">
                <a:solidFill>
                  <a:schemeClr val="bg2">
                    <a:lumMod val="25000"/>
                  </a:schemeClr>
                </a:solidFill>
              </a:defRPr>
            </a:lvl1pPr>
          </a:lstStyle>
          <a:p>
            <a:pPr lvl="0"/>
            <a:r>
              <a:rPr lang="en-US" dirty="0"/>
              <a:t>Presenter’s Name Here</a:t>
            </a:r>
          </a:p>
        </p:txBody>
      </p:sp>
      <p:sp>
        <p:nvSpPr>
          <p:cNvPr id="16" name="Text Placeholder 14"/>
          <p:cNvSpPr>
            <a:spLocks noGrp="1"/>
          </p:cNvSpPr>
          <p:nvPr>
            <p:ph type="body" sz="quarter" idx="14" hasCustomPrompt="1"/>
          </p:nvPr>
        </p:nvSpPr>
        <p:spPr>
          <a:xfrm>
            <a:off x="1623085" y="3822243"/>
            <a:ext cx="2501372" cy="184666"/>
          </a:xfrm>
        </p:spPr>
        <p:txBody>
          <a:bodyPr bIns="0" anchor="b"/>
          <a:lstStyle>
            <a:lvl1pPr marL="0" indent="0">
              <a:buNone/>
              <a:defRPr sz="900">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7" name="Picture 6">
            <a:extLst>
              <a:ext uri="{FF2B5EF4-FFF2-40B4-BE49-F238E27FC236}">
                <a16:creationId xmlns:a16="http://schemas.microsoft.com/office/drawing/2014/main" id="{2AEF3DBD-A665-B443-9098-0711EF71B9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71783" y="439460"/>
            <a:ext cx="1579412" cy="754802"/>
          </a:xfrm>
          <a:prstGeom prst="rect">
            <a:avLst/>
          </a:prstGeom>
        </p:spPr>
      </p:pic>
    </p:spTree>
    <p:extLst>
      <p:ext uri="{BB962C8B-B14F-4D97-AF65-F5344CB8AC3E}">
        <p14:creationId xmlns:p14="http://schemas.microsoft.com/office/powerpoint/2010/main" val="219641633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ver - 2 Speakers">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4264963" y="0"/>
            <a:ext cx="4879038"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648226" y="2999272"/>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6" name="Title 5"/>
          <p:cNvSpPr>
            <a:spLocks noGrp="1"/>
          </p:cNvSpPr>
          <p:nvPr>
            <p:ph type="title" hasCustomPrompt="1"/>
          </p:nvPr>
        </p:nvSpPr>
        <p:spPr>
          <a:xfrm>
            <a:off x="648226" y="1707338"/>
            <a:ext cx="4976876" cy="776548"/>
          </a:xfrm>
        </p:spPr>
        <p:txBody>
          <a:bodyPr tIns="0" anchor="b"/>
          <a:lstStyle>
            <a:lvl1pPr>
              <a:lnSpc>
                <a:spcPct val="100000"/>
              </a:lnSpc>
              <a:defRPr sz="2700">
                <a:solidFill>
                  <a:schemeClr val="bg2">
                    <a:lumMod val="25000"/>
                  </a:schemeClr>
                </a:solidFill>
              </a:defRPr>
            </a:lvl1pPr>
          </a:lstStyle>
          <a:p>
            <a:r>
              <a:rPr lang="en-US" dirty="0"/>
              <a:t>Title Slide Option 4</a:t>
            </a:r>
            <a:br>
              <a:rPr lang="en-US" dirty="0"/>
            </a:br>
            <a:r>
              <a:rPr lang="en-US" dirty="0"/>
              <a:t>Click to Add Title</a:t>
            </a:r>
          </a:p>
        </p:txBody>
      </p:sp>
      <p:sp>
        <p:nvSpPr>
          <p:cNvPr id="8" name="Text Placeholder 7"/>
          <p:cNvSpPr>
            <a:spLocks noGrp="1"/>
          </p:cNvSpPr>
          <p:nvPr>
            <p:ph type="body" sz="quarter" idx="11" hasCustomPrompt="1"/>
          </p:nvPr>
        </p:nvSpPr>
        <p:spPr>
          <a:xfrm>
            <a:off x="648226" y="2512135"/>
            <a:ext cx="4776530"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11" name="Picture Placeholder 2"/>
          <p:cNvSpPr>
            <a:spLocks noGrp="1"/>
          </p:cNvSpPr>
          <p:nvPr>
            <p:ph type="pic" sz="quarter" idx="12" hasCustomPrompt="1"/>
          </p:nvPr>
        </p:nvSpPr>
        <p:spPr>
          <a:xfrm>
            <a:off x="2743461" y="2999272"/>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5" name="Text Placeholder 14"/>
          <p:cNvSpPr>
            <a:spLocks noGrp="1"/>
          </p:cNvSpPr>
          <p:nvPr>
            <p:ph type="body" sz="quarter" idx="13" hasCustomPrompt="1"/>
          </p:nvPr>
        </p:nvSpPr>
        <p:spPr>
          <a:xfrm>
            <a:off x="648226" y="4037753"/>
            <a:ext cx="1995519" cy="219024"/>
          </a:xfrm>
        </p:spPr>
        <p:txBody>
          <a:bodyPr/>
          <a:lstStyle>
            <a:lvl1pPr marL="0" indent="0">
              <a:buNone/>
              <a:defRPr sz="1200" baseline="0">
                <a:solidFill>
                  <a:schemeClr val="bg2">
                    <a:lumMod val="25000"/>
                  </a:schemeClr>
                </a:solidFill>
              </a:defRPr>
            </a:lvl1pPr>
          </a:lstStyle>
          <a:p>
            <a:pPr lvl="0"/>
            <a:r>
              <a:rPr lang="en-US" dirty="0"/>
              <a:t>Presenter’s Name Here</a:t>
            </a:r>
          </a:p>
        </p:txBody>
      </p:sp>
      <p:sp>
        <p:nvSpPr>
          <p:cNvPr id="16" name="Text Placeholder 14"/>
          <p:cNvSpPr>
            <a:spLocks noGrp="1"/>
          </p:cNvSpPr>
          <p:nvPr>
            <p:ph type="body" sz="quarter" idx="14" hasCustomPrompt="1"/>
          </p:nvPr>
        </p:nvSpPr>
        <p:spPr>
          <a:xfrm>
            <a:off x="651089" y="4237014"/>
            <a:ext cx="1995519" cy="219024"/>
          </a:xfrm>
        </p:spPr>
        <p:txBody>
          <a:bodyPr/>
          <a:lstStyle>
            <a:lvl1pPr marL="0" indent="0">
              <a:buNone/>
              <a:defRPr sz="900">
                <a:solidFill>
                  <a:schemeClr val="bg2">
                    <a:lumMod val="50000"/>
                  </a:schemeClr>
                </a:solidFill>
              </a:defRPr>
            </a:lvl1pPr>
          </a:lstStyle>
          <a:p>
            <a:pPr lvl="0"/>
            <a:r>
              <a:rPr lang="en-US" dirty="0"/>
              <a:t>Presenter’s Title Here</a:t>
            </a:r>
          </a:p>
        </p:txBody>
      </p:sp>
      <p:sp>
        <p:nvSpPr>
          <p:cNvPr id="17" name="Text Placeholder 14"/>
          <p:cNvSpPr>
            <a:spLocks noGrp="1"/>
          </p:cNvSpPr>
          <p:nvPr>
            <p:ph type="body" sz="quarter" idx="15" hasCustomPrompt="1"/>
          </p:nvPr>
        </p:nvSpPr>
        <p:spPr>
          <a:xfrm>
            <a:off x="2743460" y="4037752"/>
            <a:ext cx="2092074" cy="199262"/>
          </a:xfrm>
        </p:spPr>
        <p:txBody>
          <a:bodyPr/>
          <a:lstStyle>
            <a:lvl1pPr marL="0" indent="0">
              <a:buNone/>
              <a:defRPr sz="1200">
                <a:solidFill>
                  <a:schemeClr val="bg2">
                    <a:lumMod val="25000"/>
                  </a:schemeClr>
                </a:solidFill>
              </a:defRPr>
            </a:lvl1pPr>
          </a:lstStyle>
          <a:p>
            <a:pPr lvl="0"/>
            <a:r>
              <a:rPr lang="en-US" dirty="0"/>
              <a:t>Presenter’s Name Here</a:t>
            </a:r>
          </a:p>
        </p:txBody>
      </p:sp>
      <p:sp>
        <p:nvSpPr>
          <p:cNvPr id="18" name="Text Placeholder 14"/>
          <p:cNvSpPr>
            <a:spLocks noGrp="1"/>
          </p:cNvSpPr>
          <p:nvPr>
            <p:ph type="body" sz="quarter" idx="16" hasCustomPrompt="1"/>
          </p:nvPr>
        </p:nvSpPr>
        <p:spPr>
          <a:xfrm>
            <a:off x="2743312" y="4237014"/>
            <a:ext cx="2092074" cy="219024"/>
          </a:xfrm>
        </p:spPr>
        <p:txBody>
          <a:bodyPr/>
          <a:lstStyle>
            <a:lvl1pPr marL="0" indent="0">
              <a:buNone/>
              <a:defRPr sz="900">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13" name="Picture 12">
            <a:extLst>
              <a:ext uri="{FF2B5EF4-FFF2-40B4-BE49-F238E27FC236}">
                <a16:creationId xmlns:a16="http://schemas.microsoft.com/office/drawing/2014/main" id="{929CC103-F417-E844-A613-C03C052D3B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71783" y="439460"/>
            <a:ext cx="1579412" cy="754802"/>
          </a:xfrm>
          <a:prstGeom prst="rect">
            <a:avLst/>
          </a:prstGeom>
        </p:spPr>
      </p:pic>
    </p:spTree>
    <p:extLst>
      <p:ext uri="{BB962C8B-B14F-4D97-AF65-F5344CB8AC3E}">
        <p14:creationId xmlns:p14="http://schemas.microsoft.com/office/powerpoint/2010/main" val="1484422187"/>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0D252C-C572-4C6A-A939-5C1054CFE6F1}"/>
              </a:ext>
            </a:extLst>
          </p:cNvPr>
          <p:cNvSpPr>
            <a:spLocks noGrp="1"/>
          </p:cNvSpPr>
          <p:nvPr>
            <p:ph type="sldNum" sz="quarter" idx="12"/>
          </p:nvPr>
        </p:nvSpPr>
        <p:spPr/>
        <p:txBody>
          <a:bodyPr/>
          <a:lstStyle/>
          <a:p>
            <a:pPr defTabSz="685800"/>
            <a:fld id="{95E0D81F-3A31-44DE-824A-00E9AD38C5DB}" type="slidenum">
              <a:rPr lang="en-US" smtClean="0">
                <a:solidFill>
                  <a:srgbClr val="003893">
                    <a:tint val="75000"/>
                  </a:srgbClr>
                </a:solidFill>
              </a:rPr>
              <a:pPr defTabSz="685800"/>
              <a:t>‹#›</a:t>
            </a:fld>
            <a:endParaRPr lang="en-US" dirty="0">
              <a:solidFill>
                <a:srgbClr val="003893">
                  <a:tint val="75000"/>
                </a:srgbClr>
              </a:solidFill>
            </a:endParaRPr>
          </a:p>
        </p:txBody>
      </p:sp>
      <p:sp>
        <p:nvSpPr>
          <p:cNvPr id="7" name="Freeform 14">
            <a:extLst>
              <a:ext uri="{FF2B5EF4-FFF2-40B4-BE49-F238E27FC236}">
                <a16:creationId xmlns:a16="http://schemas.microsoft.com/office/drawing/2014/main" id="{D996BFFF-3356-48A9-99C1-EAF9DFEB8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1"/>
            <a:ext cx="4440464" cy="1598213"/>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8" name="Freeform 21">
            <a:extLst>
              <a:ext uri="{FF2B5EF4-FFF2-40B4-BE49-F238E27FC236}">
                <a16:creationId xmlns:a16="http://schemas.microsoft.com/office/drawing/2014/main" id="{81813294-641D-4789-B5AE-7A62F07F1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3823379" y="0"/>
            <a:ext cx="5320620" cy="1598214"/>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Palatino Linotype"/>
              <a:ea typeface="+mn-ea"/>
              <a:cs typeface="+mn-cs"/>
            </a:endParaRPr>
          </a:p>
        </p:txBody>
      </p:sp>
      <p:sp useBgFill="1">
        <p:nvSpPr>
          <p:cNvPr id="9" name="Freeform: Shape 8">
            <a:extLst>
              <a:ext uri="{FF2B5EF4-FFF2-40B4-BE49-F238E27FC236}">
                <a16:creationId xmlns:a16="http://schemas.microsoft.com/office/drawing/2014/main" id="{58162C85-5633-461E-AAC5-227A80FC4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flipH="1">
            <a:off x="4612291" y="3512190"/>
            <a:ext cx="3392097" cy="163131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1"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10" name="Freeform 22">
            <a:extLst>
              <a:ext uri="{FF2B5EF4-FFF2-40B4-BE49-F238E27FC236}">
                <a16:creationId xmlns:a16="http://schemas.microsoft.com/office/drawing/2014/main" id="{BB10876F-C31D-4032-8DC1-7405E99A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4700107" y="3512190"/>
            <a:ext cx="4443893" cy="163131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11" name="Freeform 25">
            <a:extLst>
              <a:ext uri="{FF2B5EF4-FFF2-40B4-BE49-F238E27FC236}">
                <a16:creationId xmlns:a16="http://schemas.microsoft.com/office/drawing/2014/main" id="{67818C96-651D-4BB4-90E7-2B777A05F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1" y="3512190"/>
            <a:ext cx="5335901" cy="163131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Palatino Linotype"/>
              <a:ea typeface="+mn-ea"/>
              <a:cs typeface="+mn-cs"/>
            </a:endParaRPr>
          </a:p>
        </p:txBody>
      </p:sp>
      <p:sp>
        <p:nvSpPr>
          <p:cNvPr id="14" name="Title 1">
            <a:extLst>
              <a:ext uri="{FF2B5EF4-FFF2-40B4-BE49-F238E27FC236}">
                <a16:creationId xmlns:a16="http://schemas.microsoft.com/office/drawing/2014/main" id="{4CDCE0E9-EC58-4964-A52B-832CE70D95A2}"/>
              </a:ext>
            </a:extLst>
          </p:cNvPr>
          <p:cNvSpPr>
            <a:spLocks noGrp="1"/>
          </p:cNvSpPr>
          <p:nvPr>
            <p:ph type="title"/>
          </p:nvPr>
        </p:nvSpPr>
        <p:spPr>
          <a:xfrm>
            <a:off x="1143000" y="1850054"/>
            <a:ext cx="6858000" cy="1173537"/>
          </a:xfrm>
        </p:spPr>
        <p:txBody>
          <a:bodyPr vert="horz" lIns="91440" tIns="45720" rIns="91440" bIns="45720" rtlCol="0" anchor="b">
            <a:normAutofit/>
          </a:bodyPr>
          <a:lstStyle/>
          <a:p>
            <a:pPr algn="ctr"/>
            <a:r>
              <a:rPr lang="en-US" sz="3600" kern="1200" dirty="0">
                <a:solidFill>
                  <a:schemeClr val="tx2"/>
                </a:solidFill>
                <a:latin typeface="+mj-lt"/>
                <a:ea typeface="+mj-ea"/>
                <a:cs typeface="+mj-cs"/>
              </a:rPr>
              <a:t>Section Title</a:t>
            </a:r>
          </a:p>
        </p:txBody>
      </p:sp>
      <p:sp>
        <p:nvSpPr>
          <p:cNvPr id="12" name="Footer Placeholder 4">
            <a:extLst>
              <a:ext uri="{FF2B5EF4-FFF2-40B4-BE49-F238E27FC236}">
                <a16:creationId xmlns:a16="http://schemas.microsoft.com/office/drawing/2014/main" id="{CA172D52-BCE3-4321-A6AE-7A34BA04E745}"/>
              </a:ext>
            </a:extLst>
          </p:cNvPr>
          <p:cNvSpPr>
            <a:spLocks noGrp="1"/>
          </p:cNvSpPr>
          <p:nvPr>
            <p:ph type="ftr" sz="quarter" idx="11"/>
          </p:nvPr>
        </p:nvSpPr>
        <p:spPr>
          <a:xfrm>
            <a:off x="429721" y="4800645"/>
            <a:ext cx="3752850" cy="273844"/>
          </a:xfrm>
        </p:spPr>
        <p:txBody>
          <a:bodyPr/>
          <a:lstStyle>
            <a:lvl1pPr>
              <a:defRPr>
                <a:solidFill>
                  <a:schemeClr val="tx1"/>
                </a:solidFill>
              </a:defRPr>
            </a:lvl1pPr>
          </a:lstStyle>
          <a:p>
            <a:pPr defTabSz="685800"/>
            <a:r>
              <a:rPr lang="en-US" dirty="0"/>
              <a:t>© 2019 Retirement Learning Center, LLC. All Rights Reserved.</a:t>
            </a:r>
          </a:p>
        </p:txBody>
      </p:sp>
    </p:spTree>
    <p:extLst>
      <p:ext uri="{BB962C8B-B14F-4D97-AF65-F5344CB8AC3E}">
        <p14:creationId xmlns:p14="http://schemas.microsoft.com/office/powerpoint/2010/main" val="1870123491"/>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ver Slide - 3 Speakers">
    <p:spTree>
      <p:nvGrpSpPr>
        <p:cNvPr id="1" name=""/>
        <p:cNvGrpSpPr/>
        <p:nvPr/>
      </p:nvGrpSpPr>
      <p:grpSpPr>
        <a:xfrm>
          <a:off x="0" y="0"/>
          <a:ext cx="0" cy="0"/>
          <a:chOff x="0" y="0"/>
          <a:chExt cx="0" cy="0"/>
        </a:xfrm>
      </p:grpSpPr>
      <p:sp>
        <p:nvSpPr>
          <p:cNvPr id="27" name="Parallelogram 8">
            <a:extLst>
              <a:ext uri="{FF2B5EF4-FFF2-40B4-BE49-F238E27FC236}">
                <a16:creationId xmlns:a16="http://schemas.microsoft.com/office/drawing/2014/main" id="{EF49C89B-71C8-C545-8D8F-6678D311C540}"/>
              </a:ext>
            </a:extLst>
          </p:cNvPr>
          <p:cNvSpPr/>
          <p:nvPr userDrawn="1"/>
        </p:nvSpPr>
        <p:spPr>
          <a:xfrm>
            <a:off x="4776898" y="0"/>
            <a:ext cx="4367102"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Picture Placeholder 2">
            <a:extLst>
              <a:ext uri="{FF2B5EF4-FFF2-40B4-BE49-F238E27FC236}">
                <a16:creationId xmlns:a16="http://schemas.microsoft.com/office/drawing/2014/main" id="{CFB6EF1E-7877-C348-B21D-118D5375F4ED}"/>
              </a:ext>
            </a:extLst>
          </p:cNvPr>
          <p:cNvSpPr>
            <a:spLocks noGrp="1"/>
          </p:cNvSpPr>
          <p:nvPr>
            <p:ph type="pic" sz="quarter" idx="10" hasCustomPrompt="1"/>
          </p:nvPr>
        </p:nvSpPr>
        <p:spPr>
          <a:xfrm>
            <a:off x="510136"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2" name="Picture Placeholder 2">
            <a:extLst>
              <a:ext uri="{FF2B5EF4-FFF2-40B4-BE49-F238E27FC236}">
                <a16:creationId xmlns:a16="http://schemas.microsoft.com/office/drawing/2014/main" id="{5E070232-5110-7C42-BF55-EABD67FF6398}"/>
              </a:ext>
            </a:extLst>
          </p:cNvPr>
          <p:cNvSpPr>
            <a:spLocks noGrp="1"/>
          </p:cNvSpPr>
          <p:nvPr>
            <p:ph type="pic" sz="quarter" idx="12" hasCustomPrompt="1"/>
          </p:nvPr>
        </p:nvSpPr>
        <p:spPr>
          <a:xfrm>
            <a:off x="2231345"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3" name="Text Placeholder 14">
            <a:extLst>
              <a:ext uri="{FF2B5EF4-FFF2-40B4-BE49-F238E27FC236}">
                <a16:creationId xmlns:a16="http://schemas.microsoft.com/office/drawing/2014/main" id="{9E31EC0D-4EF9-B446-87AC-04C4749FF581}"/>
              </a:ext>
            </a:extLst>
          </p:cNvPr>
          <p:cNvSpPr>
            <a:spLocks noGrp="1"/>
          </p:cNvSpPr>
          <p:nvPr>
            <p:ph type="body" sz="quarter" idx="13" hasCustomPrompt="1"/>
          </p:nvPr>
        </p:nvSpPr>
        <p:spPr>
          <a:xfrm>
            <a:off x="510136" y="3287935"/>
            <a:ext cx="1648157" cy="199262"/>
          </a:xfrm>
        </p:spPr>
        <p:txBody>
          <a:bodyPr/>
          <a:lstStyle>
            <a:lvl1pPr marL="0" indent="0">
              <a:buNone/>
              <a:defRPr sz="1050" baseline="0">
                <a:solidFill>
                  <a:schemeClr val="bg2">
                    <a:lumMod val="25000"/>
                  </a:schemeClr>
                </a:solidFill>
              </a:defRPr>
            </a:lvl1pPr>
          </a:lstStyle>
          <a:p>
            <a:pPr lvl="0"/>
            <a:r>
              <a:rPr lang="en-US" dirty="0"/>
              <a:t>Presenter’s Name Here</a:t>
            </a:r>
          </a:p>
        </p:txBody>
      </p:sp>
      <p:sp>
        <p:nvSpPr>
          <p:cNvPr id="14" name="Text Placeholder 14">
            <a:extLst>
              <a:ext uri="{FF2B5EF4-FFF2-40B4-BE49-F238E27FC236}">
                <a16:creationId xmlns:a16="http://schemas.microsoft.com/office/drawing/2014/main" id="{2D7FAEEE-CE29-9948-AA64-ED7F68AC7C5F}"/>
              </a:ext>
            </a:extLst>
          </p:cNvPr>
          <p:cNvSpPr>
            <a:spLocks noGrp="1"/>
          </p:cNvSpPr>
          <p:nvPr>
            <p:ph type="body" sz="quarter" idx="14" hasCustomPrompt="1"/>
          </p:nvPr>
        </p:nvSpPr>
        <p:spPr>
          <a:xfrm>
            <a:off x="503340"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5" name="Text Placeholder 14">
            <a:extLst>
              <a:ext uri="{FF2B5EF4-FFF2-40B4-BE49-F238E27FC236}">
                <a16:creationId xmlns:a16="http://schemas.microsoft.com/office/drawing/2014/main" id="{12BD411A-F470-E645-A15B-F0CD193F40F2}"/>
              </a:ext>
            </a:extLst>
          </p:cNvPr>
          <p:cNvSpPr>
            <a:spLocks noGrp="1"/>
          </p:cNvSpPr>
          <p:nvPr>
            <p:ph type="body" sz="quarter" idx="15" hasCustomPrompt="1"/>
          </p:nvPr>
        </p:nvSpPr>
        <p:spPr>
          <a:xfrm>
            <a:off x="2231345" y="3287935"/>
            <a:ext cx="1648157" cy="199262"/>
          </a:xfrm>
        </p:spPr>
        <p:txBody>
          <a:bodyPr/>
          <a:lstStyle>
            <a:lvl1pPr marL="0" indent="0">
              <a:buNone/>
              <a:defRPr sz="1050">
                <a:solidFill>
                  <a:schemeClr val="bg2">
                    <a:lumMod val="25000"/>
                  </a:schemeClr>
                </a:solidFill>
              </a:defRPr>
            </a:lvl1pPr>
          </a:lstStyle>
          <a:p>
            <a:pPr lvl="0"/>
            <a:r>
              <a:rPr lang="en-US" dirty="0"/>
              <a:t>Presenter’s Name Here</a:t>
            </a:r>
          </a:p>
        </p:txBody>
      </p:sp>
      <p:sp>
        <p:nvSpPr>
          <p:cNvPr id="16" name="Text Placeholder 14">
            <a:extLst>
              <a:ext uri="{FF2B5EF4-FFF2-40B4-BE49-F238E27FC236}">
                <a16:creationId xmlns:a16="http://schemas.microsoft.com/office/drawing/2014/main" id="{4853DEEF-2747-9E42-BD71-5B6D080CD26A}"/>
              </a:ext>
            </a:extLst>
          </p:cNvPr>
          <p:cNvSpPr>
            <a:spLocks noGrp="1"/>
          </p:cNvSpPr>
          <p:nvPr>
            <p:ph type="body" sz="quarter" idx="16" hasCustomPrompt="1"/>
          </p:nvPr>
        </p:nvSpPr>
        <p:spPr>
          <a:xfrm>
            <a:off x="2240856"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7" name="Picture Placeholder 2">
            <a:extLst>
              <a:ext uri="{FF2B5EF4-FFF2-40B4-BE49-F238E27FC236}">
                <a16:creationId xmlns:a16="http://schemas.microsoft.com/office/drawing/2014/main" id="{1D37D2EE-DD1C-E345-839B-A4865821C720}"/>
              </a:ext>
            </a:extLst>
          </p:cNvPr>
          <p:cNvSpPr>
            <a:spLocks noGrp="1"/>
          </p:cNvSpPr>
          <p:nvPr>
            <p:ph type="pic" sz="quarter" idx="17" hasCustomPrompt="1"/>
          </p:nvPr>
        </p:nvSpPr>
        <p:spPr>
          <a:xfrm>
            <a:off x="3954990"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9" name="Text Placeholder 14">
            <a:extLst>
              <a:ext uri="{FF2B5EF4-FFF2-40B4-BE49-F238E27FC236}">
                <a16:creationId xmlns:a16="http://schemas.microsoft.com/office/drawing/2014/main" id="{1FB719C8-E122-BA4E-9BE5-02B9B1D59870}"/>
              </a:ext>
            </a:extLst>
          </p:cNvPr>
          <p:cNvSpPr>
            <a:spLocks noGrp="1"/>
          </p:cNvSpPr>
          <p:nvPr>
            <p:ph type="body" sz="quarter" idx="19" hasCustomPrompt="1"/>
          </p:nvPr>
        </p:nvSpPr>
        <p:spPr>
          <a:xfrm>
            <a:off x="3954991" y="3287935"/>
            <a:ext cx="1648157" cy="199262"/>
          </a:xfrm>
        </p:spPr>
        <p:txBody>
          <a:bodyPr/>
          <a:lstStyle>
            <a:lvl1pPr marL="0" indent="0">
              <a:buNone/>
              <a:defRPr sz="1050" baseline="0">
                <a:solidFill>
                  <a:schemeClr val="bg2">
                    <a:lumMod val="25000"/>
                  </a:schemeClr>
                </a:solidFill>
              </a:defRPr>
            </a:lvl1pPr>
          </a:lstStyle>
          <a:p>
            <a:pPr lvl="0"/>
            <a:r>
              <a:rPr lang="en-US" dirty="0"/>
              <a:t>Presenter’s Name Here</a:t>
            </a:r>
          </a:p>
        </p:txBody>
      </p:sp>
      <p:sp>
        <p:nvSpPr>
          <p:cNvPr id="20" name="Text Placeholder 14">
            <a:extLst>
              <a:ext uri="{FF2B5EF4-FFF2-40B4-BE49-F238E27FC236}">
                <a16:creationId xmlns:a16="http://schemas.microsoft.com/office/drawing/2014/main" id="{DE89E6CE-C7A8-DA44-8AFD-B2A1F168A8B4}"/>
              </a:ext>
            </a:extLst>
          </p:cNvPr>
          <p:cNvSpPr>
            <a:spLocks noGrp="1"/>
          </p:cNvSpPr>
          <p:nvPr>
            <p:ph type="body" sz="quarter" idx="20" hasCustomPrompt="1"/>
          </p:nvPr>
        </p:nvSpPr>
        <p:spPr>
          <a:xfrm>
            <a:off x="3948195"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24" name="Title 5">
            <a:extLst>
              <a:ext uri="{FF2B5EF4-FFF2-40B4-BE49-F238E27FC236}">
                <a16:creationId xmlns:a16="http://schemas.microsoft.com/office/drawing/2014/main" id="{CF7C9D88-D6DD-4445-9061-898EFE1AD9A4}"/>
              </a:ext>
            </a:extLst>
          </p:cNvPr>
          <p:cNvSpPr>
            <a:spLocks noGrp="1"/>
          </p:cNvSpPr>
          <p:nvPr>
            <p:ph type="title" hasCustomPrompt="1"/>
          </p:nvPr>
        </p:nvSpPr>
        <p:spPr>
          <a:xfrm>
            <a:off x="503340" y="888591"/>
            <a:ext cx="5077306" cy="776548"/>
          </a:xfrm>
        </p:spPr>
        <p:txBody>
          <a:bodyPr tIns="0" anchor="b"/>
          <a:lstStyle>
            <a:lvl1pPr>
              <a:lnSpc>
                <a:spcPct val="100000"/>
              </a:lnSpc>
              <a:defRPr sz="2700">
                <a:solidFill>
                  <a:schemeClr val="bg2">
                    <a:lumMod val="25000"/>
                  </a:schemeClr>
                </a:solidFill>
              </a:defRPr>
            </a:lvl1pPr>
          </a:lstStyle>
          <a:p>
            <a:r>
              <a:rPr lang="en-US" dirty="0"/>
              <a:t>Title Slide Option 5</a:t>
            </a:r>
            <a:br>
              <a:rPr lang="en-US" dirty="0"/>
            </a:br>
            <a:r>
              <a:rPr lang="en-US" dirty="0"/>
              <a:t>Click to Add Title</a:t>
            </a:r>
          </a:p>
        </p:txBody>
      </p:sp>
      <p:sp>
        <p:nvSpPr>
          <p:cNvPr id="25" name="Text Placeholder 7">
            <a:extLst>
              <a:ext uri="{FF2B5EF4-FFF2-40B4-BE49-F238E27FC236}">
                <a16:creationId xmlns:a16="http://schemas.microsoft.com/office/drawing/2014/main" id="{93662577-0DD9-A24E-8B16-912ACD698F54}"/>
              </a:ext>
            </a:extLst>
          </p:cNvPr>
          <p:cNvSpPr>
            <a:spLocks noGrp="1"/>
          </p:cNvSpPr>
          <p:nvPr>
            <p:ph type="body" sz="quarter" idx="11" hasCustomPrompt="1"/>
          </p:nvPr>
        </p:nvSpPr>
        <p:spPr>
          <a:xfrm>
            <a:off x="503340" y="1683728"/>
            <a:ext cx="5077305"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23" name="TextBox 22">
            <a:extLst>
              <a:ext uri="{FF2B5EF4-FFF2-40B4-BE49-F238E27FC236}">
                <a16:creationId xmlns:a16="http://schemas.microsoft.com/office/drawing/2014/main" id="{3D870A59-849D-B546-B307-EBCDF8A2FFD3}"/>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18" name="Picture 17">
            <a:extLst>
              <a:ext uri="{FF2B5EF4-FFF2-40B4-BE49-F238E27FC236}">
                <a16:creationId xmlns:a16="http://schemas.microsoft.com/office/drawing/2014/main" id="{2FA29542-A02B-4C48-9313-EA528B44915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71783" y="439460"/>
            <a:ext cx="1579412" cy="754802"/>
          </a:xfrm>
          <a:prstGeom prst="rect">
            <a:avLst/>
          </a:prstGeom>
        </p:spPr>
      </p:pic>
    </p:spTree>
    <p:extLst>
      <p:ext uri="{BB962C8B-B14F-4D97-AF65-F5344CB8AC3E}">
        <p14:creationId xmlns:p14="http://schemas.microsoft.com/office/powerpoint/2010/main" val="383771237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Cover - 1 speak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0" y="0"/>
            <a:ext cx="9144001" cy="20166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5"/>
          <p:cNvSpPr>
            <a:spLocks noGrp="1"/>
          </p:cNvSpPr>
          <p:nvPr>
            <p:ph type="title" hasCustomPrompt="1"/>
          </p:nvPr>
        </p:nvSpPr>
        <p:spPr>
          <a:xfrm>
            <a:off x="734553" y="2016684"/>
            <a:ext cx="7674894" cy="776548"/>
          </a:xfrm>
        </p:spPr>
        <p:txBody>
          <a:bodyPr tIns="0" anchor="b"/>
          <a:lstStyle>
            <a:lvl1pPr>
              <a:lnSpc>
                <a:spcPct val="100000"/>
              </a:lnSpc>
              <a:defRPr sz="2700">
                <a:solidFill>
                  <a:schemeClr val="bg2">
                    <a:lumMod val="25000"/>
                  </a:schemeClr>
                </a:solidFill>
              </a:defRPr>
            </a:lvl1pPr>
          </a:lstStyle>
          <a:p>
            <a:r>
              <a:rPr lang="en-US" dirty="0"/>
              <a:t>Title Slide Option 4 | Click to Add Title</a:t>
            </a:r>
          </a:p>
        </p:txBody>
      </p:sp>
      <p:sp>
        <p:nvSpPr>
          <p:cNvPr id="8" name="Text Placeholder 7"/>
          <p:cNvSpPr>
            <a:spLocks noGrp="1"/>
          </p:cNvSpPr>
          <p:nvPr>
            <p:ph type="body" sz="quarter" idx="11" hasCustomPrompt="1"/>
          </p:nvPr>
        </p:nvSpPr>
        <p:spPr>
          <a:xfrm>
            <a:off x="734553" y="2840133"/>
            <a:ext cx="7674894"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cxnSp>
        <p:nvCxnSpPr>
          <p:cNvPr id="11" name="Straight Connector 10">
            <a:extLst>
              <a:ext uri="{FF2B5EF4-FFF2-40B4-BE49-F238E27FC236}">
                <a16:creationId xmlns:a16="http://schemas.microsoft.com/office/drawing/2014/main" id="{3F96023E-DDDC-8547-BBF5-DE1B7B84B63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54ACBF3-3945-D84F-B9B6-9FE263BAF7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3651" y="4836445"/>
            <a:ext cx="1134326" cy="252072"/>
          </a:xfrm>
          <a:prstGeom prst="rect">
            <a:avLst/>
          </a:prstGeom>
        </p:spPr>
      </p:pic>
      <p:sp>
        <p:nvSpPr>
          <p:cNvPr id="13" name="Picture Placeholder 2">
            <a:extLst>
              <a:ext uri="{FF2B5EF4-FFF2-40B4-BE49-F238E27FC236}">
                <a16:creationId xmlns:a16="http://schemas.microsoft.com/office/drawing/2014/main" id="{20D08608-3E2A-1D46-97E1-535D4CD01B78}"/>
              </a:ext>
            </a:extLst>
          </p:cNvPr>
          <p:cNvSpPr>
            <a:spLocks noGrp="1"/>
          </p:cNvSpPr>
          <p:nvPr>
            <p:ph type="pic" sz="quarter" idx="10" hasCustomPrompt="1"/>
          </p:nvPr>
        </p:nvSpPr>
        <p:spPr>
          <a:xfrm>
            <a:off x="734553"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8" name="Text Placeholder 2">
            <a:extLst>
              <a:ext uri="{FF2B5EF4-FFF2-40B4-BE49-F238E27FC236}">
                <a16:creationId xmlns:a16="http://schemas.microsoft.com/office/drawing/2014/main" id="{D194D2AD-72C3-084D-BD14-FA52CC199BB4}"/>
              </a:ext>
            </a:extLst>
          </p:cNvPr>
          <p:cNvSpPr>
            <a:spLocks noGrp="1"/>
          </p:cNvSpPr>
          <p:nvPr>
            <p:ph type="body" sz="quarter" idx="26" hasCustomPrompt="1"/>
          </p:nvPr>
        </p:nvSpPr>
        <p:spPr>
          <a:xfrm>
            <a:off x="727567" y="3307251"/>
            <a:ext cx="1422797" cy="169418"/>
          </a:xfrm>
        </p:spPr>
        <p:txBody>
          <a:bodyPr/>
          <a:lstStyle>
            <a:lvl1pPr marL="0" indent="0">
              <a:buNone/>
              <a:defRPr sz="825" b="1">
                <a:solidFill>
                  <a:schemeClr val="bg2">
                    <a:lumMod val="50000"/>
                  </a:schemeClr>
                </a:solidFill>
              </a:defRPr>
            </a:lvl1pPr>
          </a:lstStyle>
          <a:p>
            <a:pPr lvl="0"/>
            <a:r>
              <a:rPr lang="en-US" dirty="0"/>
              <a:t>Moderator</a:t>
            </a:r>
          </a:p>
        </p:txBody>
      </p:sp>
      <p:sp>
        <p:nvSpPr>
          <p:cNvPr id="19" name="Text Placeholder 14">
            <a:extLst>
              <a:ext uri="{FF2B5EF4-FFF2-40B4-BE49-F238E27FC236}">
                <a16:creationId xmlns:a16="http://schemas.microsoft.com/office/drawing/2014/main" id="{647689AE-2272-6840-A431-26B3D2710FB1}"/>
              </a:ext>
            </a:extLst>
          </p:cNvPr>
          <p:cNvSpPr>
            <a:spLocks noGrp="1"/>
          </p:cNvSpPr>
          <p:nvPr>
            <p:ph type="body" sz="quarter" idx="13" hasCustomPrompt="1"/>
          </p:nvPr>
        </p:nvSpPr>
        <p:spPr>
          <a:xfrm>
            <a:off x="1681040" y="4098438"/>
            <a:ext cx="1690463" cy="207027"/>
          </a:xfrm>
        </p:spPr>
        <p:txBody>
          <a:bodyPr bIns="0" anchor="b"/>
          <a:lstStyle>
            <a:lvl1pPr marL="0" indent="0">
              <a:buNone/>
              <a:defRPr sz="1200" baseline="0">
                <a:solidFill>
                  <a:schemeClr val="bg2">
                    <a:lumMod val="25000"/>
                  </a:schemeClr>
                </a:solidFill>
              </a:defRPr>
            </a:lvl1pPr>
          </a:lstStyle>
          <a:p>
            <a:pPr lvl="0"/>
            <a:r>
              <a:rPr lang="en-US" dirty="0"/>
              <a:t>Moderator’s Name Here</a:t>
            </a:r>
          </a:p>
        </p:txBody>
      </p:sp>
      <p:sp>
        <p:nvSpPr>
          <p:cNvPr id="20" name="Text Placeholder 14">
            <a:extLst>
              <a:ext uri="{FF2B5EF4-FFF2-40B4-BE49-F238E27FC236}">
                <a16:creationId xmlns:a16="http://schemas.microsoft.com/office/drawing/2014/main" id="{330C55B3-A62B-134F-8195-FC8BE6A472DE}"/>
              </a:ext>
            </a:extLst>
          </p:cNvPr>
          <p:cNvSpPr>
            <a:spLocks noGrp="1"/>
          </p:cNvSpPr>
          <p:nvPr>
            <p:ph type="body" sz="quarter" idx="14" hasCustomPrompt="1"/>
          </p:nvPr>
        </p:nvSpPr>
        <p:spPr>
          <a:xfrm>
            <a:off x="1681040" y="4317670"/>
            <a:ext cx="1690463" cy="172463"/>
          </a:xfrm>
        </p:spPr>
        <p:txBody>
          <a:bodyPr bIns="0" anchor="b"/>
          <a:lstStyle>
            <a:lvl1pPr marL="0" indent="0">
              <a:buNone/>
              <a:defRPr sz="900">
                <a:solidFill>
                  <a:schemeClr val="bg2">
                    <a:lumMod val="50000"/>
                  </a:schemeClr>
                </a:solidFill>
              </a:defRPr>
            </a:lvl1pPr>
          </a:lstStyle>
          <a:p>
            <a:pPr lvl="0"/>
            <a:r>
              <a:rPr lang="en-US" dirty="0"/>
              <a:t>Moderator’s Title Here</a:t>
            </a:r>
          </a:p>
        </p:txBody>
      </p:sp>
      <p:sp>
        <p:nvSpPr>
          <p:cNvPr id="21" name="Picture Placeholder 2">
            <a:extLst>
              <a:ext uri="{FF2B5EF4-FFF2-40B4-BE49-F238E27FC236}">
                <a16:creationId xmlns:a16="http://schemas.microsoft.com/office/drawing/2014/main" id="{42AEBCF4-269E-6441-85F5-A32FAB67EB8B}"/>
              </a:ext>
            </a:extLst>
          </p:cNvPr>
          <p:cNvSpPr>
            <a:spLocks noGrp="1"/>
          </p:cNvSpPr>
          <p:nvPr>
            <p:ph type="pic" sz="quarter" idx="27" hasCustomPrompt="1"/>
          </p:nvPr>
        </p:nvSpPr>
        <p:spPr>
          <a:xfrm>
            <a:off x="3622635"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24" name="Text Placeholder 14">
            <a:extLst>
              <a:ext uri="{FF2B5EF4-FFF2-40B4-BE49-F238E27FC236}">
                <a16:creationId xmlns:a16="http://schemas.microsoft.com/office/drawing/2014/main" id="{436DE640-F0B2-9244-BB3C-E23E42284617}"/>
              </a:ext>
            </a:extLst>
          </p:cNvPr>
          <p:cNvSpPr>
            <a:spLocks noGrp="1"/>
          </p:cNvSpPr>
          <p:nvPr>
            <p:ph type="body" sz="quarter" idx="29" hasCustomPrompt="1"/>
          </p:nvPr>
        </p:nvSpPr>
        <p:spPr>
          <a:xfrm>
            <a:off x="4569122" y="4129739"/>
            <a:ext cx="1632051" cy="175738"/>
          </a:xfrm>
        </p:spPr>
        <p:txBody>
          <a:bodyPr bIns="0" anchor="b"/>
          <a:lstStyle>
            <a:lvl1pPr marL="0" indent="0">
              <a:buNone/>
              <a:defRPr sz="1200" baseline="0">
                <a:solidFill>
                  <a:schemeClr val="bg2">
                    <a:lumMod val="25000"/>
                  </a:schemeClr>
                </a:solidFill>
              </a:defRPr>
            </a:lvl1pPr>
          </a:lstStyle>
          <a:p>
            <a:pPr lvl="0"/>
            <a:r>
              <a:rPr lang="en-US" dirty="0"/>
              <a:t>Speaker’s Name Here</a:t>
            </a:r>
          </a:p>
        </p:txBody>
      </p:sp>
      <p:sp>
        <p:nvSpPr>
          <p:cNvPr id="25" name="Text Placeholder 14">
            <a:extLst>
              <a:ext uri="{FF2B5EF4-FFF2-40B4-BE49-F238E27FC236}">
                <a16:creationId xmlns:a16="http://schemas.microsoft.com/office/drawing/2014/main" id="{9CEA5B85-BDAF-FC4E-AC39-0CEE91BE152D}"/>
              </a:ext>
            </a:extLst>
          </p:cNvPr>
          <p:cNvSpPr>
            <a:spLocks noGrp="1"/>
          </p:cNvSpPr>
          <p:nvPr>
            <p:ph type="body" sz="quarter" idx="30" hasCustomPrompt="1"/>
          </p:nvPr>
        </p:nvSpPr>
        <p:spPr>
          <a:xfrm>
            <a:off x="4569122" y="4343745"/>
            <a:ext cx="1632051" cy="146398"/>
          </a:xfrm>
        </p:spPr>
        <p:txBody>
          <a:bodyPr bIns="0" anchor="b"/>
          <a:lstStyle>
            <a:lvl1pPr marL="0" indent="0">
              <a:buNone/>
              <a:defRPr sz="900">
                <a:solidFill>
                  <a:schemeClr val="bg2">
                    <a:lumMod val="50000"/>
                  </a:schemeClr>
                </a:solidFill>
              </a:defRPr>
            </a:lvl1pPr>
          </a:lstStyle>
          <a:p>
            <a:pPr lvl="0"/>
            <a:r>
              <a:rPr lang="en-US" dirty="0"/>
              <a:t>Speaker’s Title Here</a:t>
            </a:r>
          </a:p>
        </p:txBody>
      </p:sp>
      <p:cxnSp>
        <p:nvCxnSpPr>
          <p:cNvPr id="5" name="Straight Connector 4">
            <a:extLst>
              <a:ext uri="{FF2B5EF4-FFF2-40B4-BE49-F238E27FC236}">
                <a16:creationId xmlns:a16="http://schemas.microsoft.com/office/drawing/2014/main" id="{8B2E1023-DAFA-0943-9CC2-2D924B5437F2}"/>
              </a:ext>
            </a:extLst>
          </p:cNvPr>
          <p:cNvCxnSpPr/>
          <p:nvPr userDrawn="1"/>
        </p:nvCxnSpPr>
        <p:spPr>
          <a:xfrm>
            <a:off x="3448315" y="3365206"/>
            <a:ext cx="0" cy="118289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Picture Placeholder 2">
            <a:extLst>
              <a:ext uri="{FF2B5EF4-FFF2-40B4-BE49-F238E27FC236}">
                <a16:creationId xmlns:a16="http://schemas.microsoft.com/office/drawing/2014/main" id="{8FDBDD2B-FFB9-AB48-9E25-74FB4817BD12}"/>
              </a:ext>
            </a:extLst>
          </p:cNvPr>
          <p:cNvSpPr>
            <a:spLocks noGrp="1"/>
          </p:cNvSpPr>
          <p:nvPr>
            <p:ph type="pic" sz="quarter" idx="31" hasCustomPrompt="1"/>
          </p:nvPr>
        </p:nvSpPr>
        <p:spPr>
          <a:xfrm>
            <a:off x="6259584"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30" name="Text Placeholder 14">
            <a:extLst>
              <a:ext uri="{FF2B5EF4-FFF2-40B4-BE49-F238E27FC236}">
                <a16:creationId xmlns:a16="http://schemas.microsoft.com/office/drawing/2014/main" id="{0400837B-5ADB-4B46-9541-6447782F572D}"/>
              </a:ext>
            </a:extLst>
          </p:cNvPr>
          <p:cNvSpPr>
            <a:spLocks noGrp="1"/>
          </p:cNvSpPr>
          <p:nvPr>
            <p:ph type="body" sz="quarter" idx="32" hasCustomPrompt="1"/>
          </p:nvPr>
        </p:nvSpPr>
        <p:spPr>
          <a:xfrm>
            <a:off x="7206071" y="4129739"/>
            <a:ext cx="1632051" cy="175738"/>
          </a:xfrm>
        </p:spPr>
        <p:txBody>
          <a:bodyPr bIns="0" anchor="b"/>
          <a:lstStyle>
            <a:lvl1pPr marL="0" indent="0">
              <a:buNone/>
              <a:defRPr sz="1200" baseline="0">
                <a:solidFill>
                  <a:schemeClr val="bg2">
                    <a:lumMod val="25000"/>
                  </a:schemeClr>
                </a:solidFill>
              </a:defRPr>
            </a:lvl1pPr>
          </a:lstStyle>
          <a:p>
            <a:pPr lvl="0"/>
            <a:r>
              <a:rPr lang="en-US" dirty="0"/>
              <a:t>Speaker’s Name Here</a:t>
            </a:r>
          </a:p>
        </p:txBody>
      </p:sp>
      <p:sp>
        <p:nvSpPr>
          <p:cNvPr id="31" name="Text Placeholder 14">
            <a:extLst>
              <a:ext uri="{FF2B5EF4-FFF2-40B4-BE49-F238E27FC236}">
                <a16:creationId xmlns:a16="http://schemas.microsoft.com/office/drawing/2014/main" id="{CFFDBDBE-54DA-884E-9E07-34DE3FAB50F2}"/>
              </a:ext>
            </a:extLst>
          </p:cNvPr>
          <p:cNvSpPr>
            <a:spLocks noGrp="1"/>
          </p:cNvSpPr>
          <p:nvPr>
            <p:ph type="body" sz="quarter" idx="33" hasCustomPrompt="1"/>
          </p:nvPr>
        </p:nvSpPr>
        <p:spPr>
          <a:xfrm>
            <a:off x="7206071" y="4343745"/>
            <a:ext cx="1632051" cy="146398"/>
          </a:xfrm>
        </p:spPr>
        <p:txBody>
          <a:bodyPr bIns="0" anchor="b"/>
          <a:lstStyle>
            <a:lvl1pPr marL="0" indent="0">
              <a:buNone/>
              <a:defRPr sz="900">
                <a:solidFill>
                  <a:schemeClr val="bg2">
                    <a:lumMod val="50000"/>
                  </a:schemeClr>
                </a:solidFill>
              </a:defRPr>
            </a:lvl1pPr>
          </a:lstStyle>
          <a:p>
            <a:pPr lvl="0"/>
            <a:r>
              <a:rPr lang="en-US" dirty="0"/>
              <a:t>Speaker’s Title Here</a:t>
            </a:r>
          </a:p>
        </p:txBody>
      </p:sp>
      <p:pic>
        <p:nvPicPr>
          <p:cNvPr id="22" name="Picture 21">
            <a:extLst>
              <a:ext uri="{FF2B5EF4-FFF2-40B4-BE49-F238E27FC236}">
                <a16:creationId xmlns:a16="http://schemas.microsoft.com/office/drawing/2014/main" id="{5BB7D7D6-BB0C-494D-B907-C3FAE26CCFF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171783" y="439460"/>
            <a:ext cx="1579412" cy="754802"/>
          </a:xfrm>
          <a:prstGeom prst="rect">
            <a:avLst/>
          </a:prstGeom>
        </p:spPr>
      </p:pic>
    </p:spTree>
    <p:extLst>
      <p:ext uri="{BB962C8B-B14F-4D97-AF65-F5344CB8AC3E}">
        <p14:creationId xmlns:p14="http://schemas.microsoft.com/office/powerpoint/2010/main" val="388030520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Divider 3">
    <p:spTree>
      <p:nvGrpSpPr>
        <p:cNvPr id="1" name=""/>
        <p:cNvGrpSpPr/>
        <p:nvPr/>
      </p:nvGrpSpPr>
      <p:grpSpPr>
        <a:xfrm>
          <a:off x="0" y="0"/>
          <a:ext cx="0" cy="0"/>
          <a:chOff x="0" y="0"/>
          <a:chExt cx="0" cy="0"/>
        </a:xfrm>
      </p:grpSpPr>
      <p:pic>
        <p:nvPicPr>
          <p:cNvPr id="3" name="Picture 2" descr="A picture containing racket, person, holding, people&#10;&#10;Description automatically generated">
            <a:extLst>
              <a:ext uri="{FF2B5EF4-FFF2-40B4-BE49-F238E27FC236}">
                <a16:creationId xmlns:a16="http://schemas.microsoft.com/office/drawing/2014/main" id="{7BDE19E8-0FED-6D42-B336-D117A9295832}"/>
              </a:ext>
            </a:extLst>
          </p:cNvPr>
          <p:cNvPicPr>
            <a:picLocks noChangeAspect="1"/>
          </p:cNvPicPr>
          <p:nvPr userDrawn="1"/>
        </p:nvPicPr>
        <p:blipFill rotWithShape="1">
          <a:blip r:embed="rId2" cstate="screen">
            <a:alphaModFix amt="31000"/>
            <a:extLst>
              <a:ext uri="{BEBA8EAE-BF5A-486C-A8C5-ECC9F3942E4B}">
                <a14:imgProps xmlns:a14="http://schemas.microsoft.com/office/drawing/2010/main">
                  <a14:imgLayer r:embed="rId3">
                    <a14:imgEffect>
                      <a14:saturation sat="0"/>
                    </a14:imgEffect>
                    <a14:imgEffect>
                      <a14:brightnessContrast contrast="38000"/>
                    </a14:imgEffect>
                  </a14:imgLayer>
                </a14:imgProps>
              </a:ext>
              <a:ext uri="{28A0092B-C50C-407E-A947-70E740481C1C}">
                <a14:useLocalDpi xmlns:a14="http://schemas.microsoft.com/office/drawing/2010/main"/>
              </a:ext>
            </a:extLst>
          </a:blip>
          <a:srcRect t="17806" b="45081"/>
          <a:stretch/>
        </p:blipFill>
        <p:spPr>
          <a:xfrm>
            <a:off x="271462" y="261938"/>
            <a:ext cx="8601077" cy="4511778"/>
          </a:xfrm>
          <a:prstGeom prst="rect">
            <a:avLst/>
          </a:prstGeom>
        </p:spPr>
      </p:pic>
      <p:sp>
        <p:nvSpPr>
          <p:cNvPr id="6" name="Title 1"/>
          <p:cNvSpPr>
            <a:spLocks noGrp="1"/>
          </p:cNvSpPr>
          <p:nvPr>
            <p:ph type="title" hasCustomPrompt="1"/>
          </p:nvPr>
        </p:nvSpPr>
        <p:spPr>
          <a:xfrm>
            <a:off x="604684" y="1968910"/>
            <a:ext cx="4483510" cy="1334730"/>
          </a:xfrm>
          <a:prstGeom prst="rect">
            <a:avLst/>
          </a:prstGeom>
        </p:spPr>
        <p:txBody>
          <a:bodyPr anchor="t"/>
          <a:lstStyle>
            <a:lvl1pPr algn="l">
              <a:defRPr sz="2400" b="0" cap="none" baseline="0">
                <a:solidFill>
                  <a:schemeClr val="bg2">
                    <a:lumMod val="25000"/>
                  </a:schemeClr>
                </a:solidFill>
              </a:defRPr>
            </a:lvl1pPr>
          </a:lstStyle>
          <a:p>
            <a:r>
              <a:rPr lang="en-US" dirty="0"/>
              <a:t>Divider Slide, Option 3 </a:t>
            </a:r>
            <a:br>
              <a:rPr lang="en-US" dirty="0"/>
            </a:br>
            <a:r>
              <a:rPr lang="en-US" dirty="0"/>
              <a:t>Click to add text</a:t>
            </a:r>
            <a:br>
              <a:rPr lang="en-US" dirty="0"/>
            </a:br>
            <a:r>
              <a:rPr lang="en-US" dirty="0"/>
              <a:t>Use this divider for display</a:t>
            </a:r>
          </a:p>
        </p:txBody>
      </p:sp>
      <p:pic>
        <p:nvPicPr>
          <p:cNvPr id="10" name="Picture 9">
            <a:extLst>
              <a:ext uri="{FF2B5EF4-FFF2-40B4-BE49-F238E27FC236}">
                <a16:creationId xmlns:a16="http://schemas.microsoft.com/office/drawing/2014/main" id="{4E4F2785-6273-EB43-A6D2-938148FC9054}"/>
              </a:ext>
            </a:extLst>
          </p:cNvPr>
          <p:cNvPicPr>
            <a:picLocks noChangeAspect="1"/>
          </p:cNvPicPr>
          <p:nvPr userDrawn="1"/>
        </p:nvPicPr>
        <p:blipFill rotWithShape="1">
          <a:blip r:embed="rId4" cstate="screen">
            <a:alphaModFix amt="10000"/>
            <a:extLst>
              <a:ext uri="{28A0092B-C50C-407E-A947-70E740481C1C}">
                <a14:useLocalDpi xmlns:a14="http://schemas.microsoft.com/office/drawing/2010/main"/>
              </a:ext>
            </a:extLst>
          </a:blip>
          <a:srcRect l="-1" r="-1"/>
          <a:stretch/>
        </p:blipFill>
        <p:spPr>
          <a:xfrm>
            <a:off x="4323030" y="1496962"/>
            <a:ext cx="4551412" cy="3278124"/>
          </a:xfrm>
          <a:prstGeom prst="rect">
            <a:avLst/>
          </a:prstGeom>
        </p:spPr>
      </p:pic>
    </p:spTree>
    <p:extLst>
      <p:ext uri="{BB962C8B-B14F-4D97-AF65-F5344CB8AC3E}">
        <p14:creationId xmlns:p14="http://schemas.microsoft.com/office/powerpoint/2010/main" val="1203001920"/>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684" y="1968910"/>
            <a:ext cx="4616246" cy="1334729"/>
          </a:xfrm>
        </p:spPr>
        <p:txBody>
          <a:bodyPr anchor="t"/>
          <a:lstStyle>
            <a:lvl1pPr algn="l">
              <a:defRPr sz="2400" b="0" cap="none" baseline="0">
                <a:solidFill>
                  <a:schemeClr val="accent1"/>
                </a:solidFill>
              </a:defRPr>
            </a:lvl1pPr>
          </a:lstStyle>
          <a:p>
            <a:r>
              <a:rPr lang="en-US" dirty="0"/>
              <a:t>Divider Slide, Option 1</a:t>
            </a:r>
            <a:br>
              <a:rPr lang="en-US" dirty="0"/>
            </a:br>
            <a:r>
              <a:rPr lang="en-US" dirty="0"/>
              <a:t>Click to add text</a:t>
            </a:r>
            <a:br>
              <a:rPr lang="en-US" dirty="0"/>
            </a:br>
            <a:r>
              <a:rPr lang="en-US" dirty="0"/>
              <a:t>Use this divider when printing</a:t>
            </a:r>
          </a:p>
        </p:txBody>
      </p:sp>
      <p:sp>
        <p:nvSpPr>
          <p:cNvPr id="3" name="Rectangle 2"/>
          <p:cNvSpPr/>
          <p:nvPr userDrawn="1"/>
        </p:nvSpPr>
        <p:spPr bwMode="auto">
          <a:xfrm>
            <a:off x="279401" y="261938"/>
            <a:ext cx="8593138" cy="451177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pitchFamily="34" charset="0"/>
            </a:endParaRPr>
          </a:p>
        </p:txBody>
      </p:sp>
      <p:pic>
        <p:nvPicPr>
          <p:cNvPr id="4" name="Picture 3"/>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1" r="-1"/>
          <a:stretch/>
        </p:blipFill>
        <p:spPr>
          <a:xfrm>
            <a:off x="4323030" y="1496962"/>
            <a:ext cx="4551412" cy="3278124"/>
          </a:xfrm>
          <a:prstGeom prst="rect">
            <a:avLst/>
          </a:prstGeom>
        </p:spPr>
      </p:pic>
    </p:spTree>
    <p:extLst>
      <p:ext uri="{BB962C8B-B14F-4D97-AF65-F5344CB8AC3E}">
        <p14:creationId xmlns:p14="http://schemas.microsoft.com/office/powerpoint/2010/main" val="274704040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sp>
        <p:nvSpPr>
          <p:cNvPr id="4" name="Rectangle 3"/>
          <p:cNvSpPr/>
          <p:nvPr userDrawn="1"/>
        </p:nvSpPr>
        <p:spPr bwMode="auto">
          <a:xfrm>
            <a:off x="279401" y="261938"/>
            <a:ext cx="8593138" cy="4511778"/>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pitchFamily="34" charset="0"/>
            </a:endParaRPr>
          </a:p>
        </p:txBody>
      </p:sp>
      <p:sp>
        <p:nvSpPr>
          <p:cNvPr id="5" name="Title 1"/>
          <p:cNvSpPr>
            <a:spLocks noGrp="1"/>
          </p:cNvSpPr>
          <p:nvPr>
            <p:ph type="title" hasCustomPrompt="1"/>
          </p:nvPr>
        </p:nvSpPr>
        <p:spPr>
          <a:xfrm>
            <a:off x="604684" y="1968910"/>
            <a:ext cx="4483510" cy="1334730"/>
          </a:xfrm>
          <a:prstGeom prst="rect">
            <a:avLst/>
          </a:prstGeom>
        </p:spPr>
        <p:txBody>
          <a:bodyPr anchor="t"/>
          <a:lstStyle>
            <a:lvl1pPr algn="l">
              <a:defRPr sz="2400" b="0" cap="none" baseline="0">
                <a:solidFill>
                  <a:schemeClr val="bg1"/>
                </a:solidFill>
              </a:defRPr>
            </a:lvl1pPr>
          </a:lstStyle>
          <a:p>
            <a:r>
              <a:rPr lang="en-US" dirty="0"/>
              <a:t>Divider Slide, Option 2 </a:t>
            </a:r>
            <a:br>
              <a:rPr lang="en-US" dirty="0"/>
            </a:br>
            <a:r>
              <a:rPr lang="en-US" dirty="0"/>
              <a:t>Click to add text</a:t>
            </a:r>
            <a:br>
              <a:rPr lang="en-US" dirty="0"/>
            </a:br>
            <a:r>
              <a:rPr lang="en-US" dirty="0"/>
              <a:t>Use this divider for display</a:t>
            </a:r>
          </a:p>
        </p:txBody>
      </p:sp>
      <p:pic>
        <p:nvPicPr>
          <p:cNvPr id="9" name="Picture 8"/>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l="-1" r="-1"/>
          <a:stretch/>
        </p:blipFill>
        <p:spPr>
          <a:xfrm>
            <a:off x="4323030" y="1489588"/>
            <a:ext cx="4551412" cy="3278124"/>
          </a:xfrm>
          <a:prstGeom prst="rect">
            <a:avLst/>
          </a:prstGeom>
        </p:spPr>
      </p:pic>
    </p:spTree>
    <p:extLst>
      <p:ext uri="{BB962C8B-B14F-4D97-AF65-F5344CB8AC3E}">
        <p14:creationId xmlns:p14="http://schemas.microsoft.com/office/powerpoint/2010/main" val="332479866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4" name="Rectangle 3"/>
          <p:cNvSpPr/>
          <p:nvPr userDrawn="1"/>
        </p:nvSpPr>
        <p:spPr bwMode="auto">
          <a:xfrm>
            <a:off x="279401" y="261938"/>
            <a:ext cx="8593138" cy="4511778"/>
          </a:xfrm>
          <a:prstGeom prst="rect">
            <a:avLst/>
          </a:prstGeom>
          <a:solidFill>
            <a:schemeClr val="tx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pitchFamily="34" charset="0"/>
            </a:endParaRPr>
          </a:p>
        </p:txBody>
      </p:sp>
      <p:pic>
        <p:nvPicPr>
          <p:cNvPr id="9" name="Picture 8"/>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4321126" y="1502966"/>
            <a:ext cx="4551413" cy="3278124"/>
          </a:xfrm>
          <a:prstGeom prst="rect">
            <a:avLst/>
          </a:prstGeom>
        </p:spPr>
      </p:pic>
      <p:sp>
        <p:nvSpPr>
          <p:cNvPr id="6" name="Title 1"/>
          <p:cNvSpPr>
            <a:spLocks noGrp="1"/>
          </p:cNvSpPr>
          <p:nvPr>
            <p:ph type="title" hasCustomPrompt="1"/>
          </p:nvPr>
        </p:nvSpPr>
        <p:spPr>
          <a:xfrm>
            <a:off x="604684" y="1968910"/>
            <a:ext cx="4483510" cy="1334730"/>
          </a:xfrm>
          <a:prstGeom prst="rect">
            <a:avLst/>
          </a:prstGeom>
        </p:spPr>
        <p:txBody>
          <a:bodyPr anchor="t"/>
          <a:lstStyle>
            <a:lvl1pPr algn="l">
              <a:defRPr sz="2400" b="0" cap="none" baseline="0">
                <a:solidFill>
                  <a:schemeClr val="bg1"/>
                </a:solidFill>
              </a:defRPr>
            </a:lvl1pPr>
          </a:lstStyle>
          <a:p>
            <a:r>
              <a:rPr lang="en-US" dirty="0"/>
              <a:t>Divider Slide, Option 3 </a:t>
            </a:r>
            <a:br>
              <a:rPr lang="en-US" dirty="0"/>
            </a:br>
            <a:r>
              <a:rPr lang="en-US" dirty="0"/>
              <a:t>Click to add text</a:t>
            </a:r>
            <a:br>
              <a:rPr lang="en-US" dirty="0"/>
            </a:br>
            <a:r>
              <a:rPr lang="en-US" dirty="0"/>
              <a:t>Use this divider for display</a:t>
            </a:r>
          </a:p>
        </p:txBody>
      </p:sp>
    </p:spTree>
    <p:extLst>
      <p:ext uri="{BB962C8B-B14F-4D97-AF65-F5344CB8AC3E}">
        <p14:creationId xmlns:p14="http://schemas.microsoft.com/office/powerpoint/2010/main" val="2771446567"/>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peakers with Moderator">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A6DC5AD5-F06D-1B43-BE3E-E23AF6BA86F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27271"/>
          <a:stretch/>
        </p:blipFill>
        <p:spPr>
          <a:xfrm>
            <a:off x="5284623" y="1323975"/>
            <a:ext cx="3859377" cy="3819526"/>
          </a:xfrm>
          <a:prstGeom prst="rect">
            <a:avLst/>
          </a:prstGeom>
        </p:spPr>
      </p:pic>
      <p:sp>
        <p:nvSpPr>
          <p:cNvPr id="11" name="Picture Placeholder 2">
            <a:extLst>
              <a:ext uri="{FF2B5EF4-FFF2-40B4-BE49-F238E27FC236}">
                <a16:creationId xmlns:a16="http://schemas.microsoft.com/office/drawing/2014/main" id="{CFB6EF1E-7877-C348-B21D-118D5375F4ED}"/>
              </a:ext>
            </a:extLst>
          </p:cNvPr>
          <p:cNvSpPr>
            <a:spLocks noGrp="1"/>
          </p:cNvSpPr>
          <p:nvPr>
            <p:ph type="pic" sz="quarter" idx="10" hasCustomPrompt="1"/>
          </p:nvPr>
        </p:nvSpPr>
        <p:spPr>
          <a:xfrm>
            <a:off x="287974" y="1119025"/>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2" name="Picture Placeholder 2">
            <a:extLst>
              <a:ext uri="{FF2B5EF4-FFF2-40B4-BE49-F238E27FC236}">
                <a16:creationId xmlns:a16="http://schemas.microsoft.com/office/drawing/2014/main" id="{5E070232-5110-7C42-BF55-EABD67FF6398}"/>
              </a:ext>
            </a:extLst>
          </p:cNvPr>
          <p:cNvSpPr>
            <a:spLocks noGrp="1"/>
          </p:cNvSpPr>
          <p:nvPr>
            <p:ph type="pic" sz="quarter" idx="12" hasCustomPrompt="1"/>
          </p:nvPr>
        </p:nvSpPr>
        <p:spPr>
          <a:xfrm>
            <a:off x="2320912" y="1119025"/>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3" name="Text Placeholder 14">
            <a:extLst>
              <a:ext uri="{FF2B5EF4-FFF2-40B4-BE49-F238E27FC236}">
                <a16:creationId xmlns:a16="http://schemas.microsoft.com/office/drawing/2014/main" id="{9E31EC0D-4EF9-B446-87AC-04C4749FF581}"/>
              </a:ext>
            </a:extLst>
          </p:cNvPr>
          <p:cNvSpPr>
            <a:spLocks noGrp="1"/>
          </p:cNvSpPr>
          <p:nvPr>
            <p:ph type="body" sz="quarter" idx="13" hasCustomPrompt="1"/>
          </p:nvPr>
        </p:nvSpPr>
        <p:spPr>
          <a:xfrm>
            <a:off x="287974" y="2157505"/>
            <a:ext cx="1648157" cy="199262"/>
          </a:xfrm>
        </p:spPr>
        <p:txBody>
          <a:bodyPr/>
          <a:lstStyle>
            <a:lvl1pPr marL="0" indent="0">
              <a:buNone/>
              <a:defRPr sz="1050" baseline="0">
                <a:solidFill>
                  <a:schemeClr val="tx2"/>
                </a:solidFill>
              </a:defRPr>
            </a:lvl1pPr>
          </a:lstStyle>
          <a:p>
            <a:pPr lvl="0"/>
            <a:r>
              <a:rPr lang="en-US" dirty="0"/>
              <a:t>Presenter’s Name Here</a:t>
            </a:r>
          </a:p>
        </p:txBody>
      </p:sp>
      <p:sp>
        <p:nvSpPr>
          <p:cNvPr id="14" name="Text Placeholder 14">
            <a:extLst>
              <a:ext uri="{FF2B5EF4-FFF2-40B4-BE49-F238E27FC236}">
                <a16:creationId xmlns:a16="http://schemas.microsoft.com/office/drawing/2014/main" id="{2D7FAEEE-CE29-9948-AA64-ED7F68AC7C5F}"/>
              </a:ext>
            </a:extLst>
          </p:cNvPr>
          <p:cNvSpPr>
            <a:spLocks noGrp="1"/>
          </p:cNvSpPr>
          <p:nvPr>
            <p:ph type="body" sz="quarter" idx="14" hasCustomPrompt="1"/>
          </p:nvPr>
        </p:nvSpPr>
        <p:spPr>
          <a:xfrm>
            <a:off x="281178" y="2356767"/>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5" name="Text Placeholder 14">
            <a:extLst>
              <a:ext uri="{FF2B5EF4-FFF2-40B4-BE49-F238E27FC236}">
                <a16:creationId xmlns:a16="http://schemas.microsoft.com/office/drawing/2014/main" id="{12BD411A-F470-E645-A15B-F0CD193F40F2}"/>
              </a:ext>
            </a:extLst>
          </p:cNvPr>
          <p:cNvSpPr>
            <a:spLocks noGrp="1"/>
          </p:cNvSpPr>
          <p:nvPr>
            <p:ph type="body" sz="quarter" idx="15" hasCustomPrompt="1"/>
          </p:nvPr>
        </p:nvSpPr>
        <p:spPr>
          <a:xfrm>
            <a:off x="2320912" y="2157505"/>
            <a:ext cx="1648157" cy="199262"/>
          </a:xfrm>
        </p:spPr>
        <p:txBody>
          <a:bodyPr/>
          <a:lstStyle>
            <a:lvl1pPr marL="0" indent="0">
              <a:buNone/>
              <a:defRPr sz="1050">
                <a:solidFill>
                  <a:schemeClr val="tx2"/>
                </a:solidFill>
              </a:defRPr>
            </a:lvl1pPr>
          </a:lstStyle>
          <a:p>
            <a:pPr lvl="0"/>
            <a:r>
              <a:rPr lang="en-US" dirty="0"/>
              <a:t>Presenter’s Name Here</a:t>
            </a:r>
          </a:p>
        </p:txBody>
      </p:sp>
      <p:sp>
        <p:nvSpPr>
          <p:cNvPr id="16" name="Text Placeholder 14">
            <a:extLst>
              <a:ext uri="{FF2B5EF4-FFF2-40B4-BE49-F238E27FC236}">
                <a16:creationId xmlns:a16="http://schemas.microsoft.com/office/drawing/2014/main" id="{4853DEEF-2747-9E42-BD71-5B6D080CD26A}"/>
              </a:ext>
            </a:extLst>
          </p:cNvPr>
          <p:cNvSpPr>
            <a:spLocks noGrp="1"/>
          </p:cNvSpPr>
          <p:nvPr>
            <p:ph type="body" sz="quarter" idx="16" hasCustomPrompt="1"/>
          </p:nvPr>
        </p:nvSpPr>
        <p:spPr>
          <a:xfrm>
            <a:off x="2320764" y="2356767"/>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7" name="Picture Placeholder 2">
            <a:extLst>
              <a:ext uri="{FF2B5EF4-FFF2-40B4-BE49-F238E27FC236}">
                <a16:creationId xmlns:a16="http://schemas.microsoft.com/office/drawing/2014/main" id="{1D37D2EE-DD1C-E345-839B-A4865821C720}"/>
              </a:ext>
            </a:extLst>
          </p:cNvPr>
          <p:cNvSpPr>
            <a:spLocks noGrp="1"/>
          </p:cNvSpPr>
          <p:nvPr>
            <p:ph type="pic" sz="quarter" idx="17" hasCustomPrompt="1"/>
          </p:nvPr>
        </p:nvSpPr>
        <p:spPr>
          <a:xfrm>
            <a:off x="4044558" y="1119025"/>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8" name="Picture Placeholder 2">
            <a:extLst>
              <a:ext uri="{FF2B5EF4-FFF2-40B4-BE49-F238E27FC236}">
                <a16:creationId xmlns:a16="http://schemas.microsoft.com/office/drawing/2014/main" id="{FF8F64D2-0647-D94D-A9D3-B5C744064EC4}"/>
              </a:ext>
            </a:extLst>
          </p:cNvPr>
          <p:cNvSpPr>
            <a:spLocks noGrp="1"/>
          </p:cNvSpPr>
          <p:nvPr>
            <p:ph type="pic" sz="quarter" idx="18" hasCustomPrompt="1"/>
          </p:nvPr>
        </p:nvSpPr>
        <p:spPr>
          <a:xfrm>
            <a:off x="2320912" y="2835916"/>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9" name="Text Placeholder 14">
            <a:extLst>
              <a:ext uri="{FF2B5EF4-FFF2-40B4-BE49-F238E27FC236}">
                <a16:creationId xmlns:a16="http://schemas.microsoft.com/office/drawing/2014/main" id="{1FB719C8-E122-BA4E-9BE5-02B9B1D59870}"/>
              </a:ext>
            </a:extLst>
          </p:cNvPr>
          <p:cNvSpPr>
            <a:spLocks noGrp="1"/>
          </p:cNvSpPr>
          <p:nvPr>
            <p:ph type="body" sz="quarter" idx="19" hasCustomPrompt="1"/>
          </p:nvPr>
        </p:nvSpPr>
        <p:spPr>
          <a:xfrm>
            <a:off x="4044558" y="2157505"/>
            <a:ext cx="1648157" cy="199262"/>
          </a:xfrm>
        </p:spPr>
        <p:txBody>
          <a:bodyPr/>
          <a:lstStyle>
            <a:lvl1pPr marL="0" indent="0">
              <a:buNone/>
              <a:defRPr sz="1050" baseline="0">
                <a:solidFill>
                  <a:schemeClr val="tx2"/>
                </a:solidFill>
              </a:defRPr>
            </a:lvl1pPr>
          </a:lstStyle>
          <a:p>
            <a:pPr lvl="0"/>
            <a:r>
              <a:rPr lang="en-US" dirty="0"/>
              <a:t>Presenter’s Name Here</a:t>
            </a:r>
          </a:p>
        </p:txBody>
      </p:sp>
      <p:sp>
        <p:nvSpPr>
          <p:cNvPr id="20" name="Text Placeholder 14">
            <a:extLst>
              <a:ext uri="{FF2B5EF4-FFF2-40B4-BE49-F238E27FC236}">
                <a16:creationId xmlns:a16="http://schemas.microsoft.com/office/drawing/2014/main" id="{DE89E6CE-C7A8-DA44-8AFD-B2A1F168A8B4}"/>
              </a:ext>
            </a:extLst>
          </p:cNvPr>
          <p:cNvSpPr>
            <a:spLocks noGrp="1"/>
          </p:cNvSpPr>
          <p:nvPr>
            <p:ph type="body" sz="quarter" idx="20" hasCustomPrompt="1"/>
          </p:nvPr>
        </p:nvSpPr>
        <p:spPr>
          <a:xfrm>
            <a:off x="4037762" y="2356767"/>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21" name="Text Placeholder 14">
            <a:extLst>
              <a:ext uri="{FF2B5EF4-FFF2-40B4-BE49-F238E27FC236}">
                <a16:creationId xmlns:a16="http://schemas.microsoft.com/office/drawing/2014/main" id="{90CE79B3-A28C-EB42-82DD-110D35578955}"/>
              </a:ext>
            </a:extLst>
          </p:cNvPr>
          <p:cNvSpPr>
            <a:spLocks noGrp="1"/>
          </p:cNvSpPr>
          <p:nvPr>
            <p:ph type="body" sz="quarter" idx="21" hasCustomPrompt="1"/>
          </p:nvPr>
        </p:nvSpPr>
        <p:spPr>
          <a:xfrm>
            <a:off x="2320912" y="3874396"/>
            <a:ext cx="1648157" cy="199262"/>
          </a:xfrm>
        </p:spPr>
        <p:txBody>
          <a:bodyPr/>
          <a:lstStyle>
            <a:lvl1pPr marL="0" indent="0">
              <a:buNone/>
              <a:defRPr sz="1050">
                <a:solidFill>
                  <a:schemeClr val="tx2"/>
                </a:solidFill>
              </a:defRPr>
            </a:lvl1pPr>
          </a:lstStyle>
          <a:p>
            <a:pPr lvl="0"/>
            <a:r>
              <a:rPr lang="en-US" dirty="0"/>
              <a:t>Presenter’s Name Here</a:t>
            </a:r>
          </a:p>
        </p:txBody>
      </p:sp>
      <p:sp>
        <p:nvSpPr>
          <p:cNvPr id="22" name="Text Placeholder 14">
            <a:extLst>
              <a:ext uri="{FF2B5EF4-FFF2-40B4-BE49-F238E27FC236}">
                <a16:creationId xmlns:a16="http://schemas.microsoft.com/office/drawing/2014/main" id="{E32836D9-A1D3-6549-9B44-A4544A585D70}"/>
              </a:ext>
            </a:extLst>
          </p:cNvPr>
          <p:cNvSpPr>
            <a:spLocks noGrp="1"/>
          </p:cNvSpPr>
          <p:nvPr>
            <p:ph type="body" sz="quarter" idx="22" hasCustomPrompt="1"/>
          </p:nvPr>
        </p:nvSpPr>
        <p:spPr>
          <a:xfrm>
            <a:off x="2320912" y="4073658"/>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3D870A59-849D-B546-B307-EBCDF8A2FFD3}"/>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sp>
        <p:nvSpPr>
          <p:cNvPr id="28" name="Title 1">
            <a:extLst>
              <a:ext uri="{FF2B5EF4-FFF2-40B4-BE49-F238E27FC236}">
                <a16:creationId xmlns:a16="http://schemas.microsoft.com/office/drawing/2014/main" id="{EE0F5C50-27D7-9F47-84C4-0B48A2594429}"/>
              </a:ext>
            </a:extLst>
          </p:cNvPr>
          <p:cNvSpPr>
            <a:spLocks noGrp="1"/>
          </p:cNvSpPr>
          <p:nvPr>
            <p:ph type="title" hasCustomPrompt="1"/>
          </p:nvPr>
        </p:nvSpPr>
        <p:spPr>
          <a:xfrm>
            <a:off x="288037" y="288037"/>
            <a:ext cx="8572499" cy="459581"/>
          </a:xfrm>
          <a:prstGeom prst="rect">
            <a:avLst/>
          </a:prstGeom>
        </p:spPr>
        <p:txBody>
          <a:bodyPr bIns="91440" anchor="b" anchorCtr="0"/>
          <a:lstStyle>
            <a:lvl1pPr marL="0" indent="0">
              <a:tabLst/>
              <a:defRPr sz="2100" b="0">
                <a:solidFill>
                  <a:schemeClr val="tx2"/>
                </a:solidFill>
              </a:defRPr>
            </a:lvl1pPr>
          </a:lstStyle>
          <a:p>
            <a:r>
              <a:rPr lang="en-US" dirty="0"/>
              <a:t>Click to add title</a:t>
            </a:r>
          </a:p>
        </p:txBody>
      </p:sp>
      <p:cxnSp>
        <p:nvCxnSpPr>
          <p:cNvPr id="29" name="Straight Connector 28">
            <a:extLst>
              <a:ext uri="{FF2B5EF4-FFF2-40B4-BE49-F238E27FC236}">
                <a16:creationId xmlns:a16="http://schemas.microsoft.com/office/drawing/2014/main" id="{BA560338-D66C-ED41-BC09-BA99AE54F180}"/>
              </a:ext>
            </a:extLst>
          </p:cNvPr>
          <p:cNvCxnSpPr>
            <a:cxnSpLocks/>
          </p:cNvCxnSpPr>
          <p:nvPr userDrawn="1"/>
        </p:nvCxnSpPr>
        <p:spPr>
          <a:xfrm>
            <a:off x="1929335" y="1108352"/>
            <a:ext cx="0" cy="3391802"/>
          </a:xfrm>
          <a:prstGeom prst="line">
            <a:avLst/>
          </a:prstGeom>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C607B965-ECB3-0F4E-BFB9-0E7277387C2D}"/>
              </a:ext>
            </a:extLst>
          </p:cNvPr>
          <p:cNvSpPr>
            <a:spLocks noGrp="1"/>
          </p:cNvSpPr>
          <p:nvPr>
            <p:ph type="pic" sz="quarter" idx="23" hasCustomPrompt="1"/>
          </p:nvPr>
        </p:nvSpPr>
        <p:spPr>
          <a:xfrm>
            <a:off x="4044558" y="2835916"/>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31" name="Text Placeholder 14">
            <a:extLst>
              <a:ext uri="{FF2B5EF4-FFF2-40B4-BE49-F238E27FC236}">
                <a16:creationId xmlns:a16="http://schemas.microsoft.com/office/drawing/2014/main" id="{F30D1225-897C-E246-8C9E-6476F283695B}"/>
              </a:ext>
            </a:extLst>
          </p:cNvPr>
          <p:cNvSpPr>
            <a:spLocks noGrp="1"/>
          </p:cNvSpPr>
          <p:nvPr>
            <p:ph type="body" sz="quarter" idx="24" hasCustomPrompt="1"/>
          </p:nvPr>
        </p:nvSpPr>
        <p:spPr>
          <a:xfrm>
            <a:off x="4044558" y="3874396"/>
            <a:ext cx="1648157" cy="199262"/>
          </a:xfrm>
        </p:spPr>
        <p:txBody>
          <a:bodyPr/>
          <a:lstStyle>
            <a:lvl1pPr marL="0" indent="0">
              <a:buNone/>
              <a:defRPr sz="1050">
                <a:solidFill>
                  <a:schemeClr val="tx2"/>
                </a:solidFill>
              </a:defRPr>
            </a:lvl1pPr>
          </a:lstStyle>
          <a:p>
            <a:pPr lvl="0"/>
            <a:r>
              <a:rPr lang="en-US" dirty="0"/>
              <a:t>Presenter’s Name Here</a:t>
            </a:r>
          </a:p>
        </p:txBody>
      </p:sp>
      <p:sp>
        <p:nvSpPr>
          <p:cNvPr id="32" name="Text Placeholder 14">
            <a:extLst>
              <a:ext uri="{FF2B5EF4-FFF2-40B4-BE49-F238E27FC236}">
                <a16:creationId xmlns:a16="http://schemas.microsoft.com/office/drawing/2014/main" id="{2A7E2142-73B4-304A-B7B4-AB60BBFEF3F9}"/>
              </a:ext>
            </a:extLst>
          </p:cNvPr>
          <p:cNvSpPr>
            <a:spLocks noGrp="1"/>
          </p:cNvSpPr>
          <p:nvPr>
            <p:ph type="body" sz="quarter" idx="25" hasCustomPrompt="1"/>
          </p:nvPr>
        </p:nvSpPr>
        <p:spPr>
          <a:xfrm>
            <a:off x="4044409" y="4073658"/>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3" name="Text Placeholder 2">
            <a:extLst>
              <a:ext uri="{FF2B5EF4-FFF2-40B4-BE49-F238E27FC236}">
                <a16:creationId xmlns:a16="http://schemas.microsoft.com/office/drawing/2014/main" id="{48FCE9EB-6E4C-7F41-BA1F-132C960CAE03}"/>
              </a:ext>
            </a:extLst>
          </p:cNvPr>
          <p:cNvSpPr>
            <a:spLocks noGrp="1"/>
          </p:cNvSpPr>
          <p:nvPr>
            <p:ph type="body" sz="quarter" idx="26" hasCustomPrompt="1"/>
          </p:nvPr>
        </p:nvSpPr>
        <p:spPr>
          <a:xfrm>
            <a:off x="280988" y="914618"/>
            <a:ext cx="1422797" cy="169418"/>
          </a:xfrm>
        </p:spPr>
        <p:txBody>
          <a:bodyPr/>
          <a:lstStyle>
            <a:lvl1pPr marL="0" indent="0">
              <a:buNone/>
              <a:defRPr sz="825" b="1">
                <a:solidFill>
                  <a:schemeClr val="accent1"/>
                </a:solidFill>
              </a:defRPr>
            </a:lvl1pPr>
          </a:lstStyle>
          <a:p>
            <a:pPr lvl="0"/>
            <a:r>
              <a:rPr lang="en-US" dirty="0"/>
              <a:t>Moderator Text</a:t>
            </a:r>
          </a:p>
        </p:txBody>
      </p:sp>
    </p:spTree>
    <p:extLst>
      <p:ext uri="{BB962C8B-B14F-4D97-AF65-F5344CB8AC3E}">
        <p14:creationId xmlns:p14="http://schemas.microsoft.com/office/powerpoint/2010/main" val="3662066242"/>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6E11876-3A7C-8D45-AEF8-3BD675D7D671}"/>
              </a:ext>
            </a:extLst>
          </p:cNvPr>
          <p:cNvPicPr>
            <a:picLocks noChangeAspect="1"/>
          </p:cNvPicPr>
          <p:nvPr userDrawn="1"/>
        </p:nvPicPr>
        <p:blipFill>
          <a:blip r:embed="rId2" cstate="screen">
            <a:duotone>
              <a:prstClr val="black"/>
              <a:schemeClr val="tx2">
                <a:tint val="45000"/>
                <a:satMod val="400000"/>
              </a:schemeClr>
            </a:duotone>
            <a:alphaModFix amt="20000"/>
            <a:extLst>
              <a:ext uri="{28A0092B-C50C-407E-A947-70E740481C1C}">
                <a14:useLocalDpi xmlns:a14="http://schemas.microsoft.com/office/drawing/2010/main"/>
              </a:ext>
            </a:extLst>
          </a:blip>
          <a:stretch>
            <a:fillRect/>
          </a:stretch>
        </p:blipFill>
        <p:spPr>
          <a:xfrm>
            <a:off x="4606232" y="1502966"/>
            <a:ext cx="4551413" cy="3278124"/>
          </a:xfrm>
          <a:prstGeom prst="rect">
            <a:avLst/>
          </a:prstGeom>
          <a:noFill/>
        </p:spPr>
      </p:pic>
      <p:cxnSp>
        <p:nvCxnSpPr>
          <p:cNvPr id="8" name="Straight Connector 7">
            <a:extLst>
              <a:ext uri="{FF2B5EF4-FFF2-40B4-BE49-F238E27FC236}">
                <a16:creationId xmlns:a16="http://schemas.microsoft.com/office/drawing/2014/main" id="{4097714C-F2C0-6E42-B1EE-CD232EE4C93D}"/>
              </a:ext>
            </a:extLst>
          </p:cNvPr>
          <p:cNvCxnSpPr>
            <a:cxnSpLocks/>
          </p:cNvCxnSpPr>
          <p:nvPr userDrawn="1"/>
        </p:nvCxnSpPr>
        <p:spPr>
          <a:xfrm>
            <a:off x="297128" y="955623"/>
            <a:ext cx="0" cy="3406384"/>
          </a:xfrm>
          <a:prstGeom prst="line">
            <a:avLst/>
          </a:prstGeom>
          <a:ln w="28575">
            <a:solidFill>
              <a:srgbClr val="D6621D"/>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B466CB1-813C-8142-AD3D-E96EACB00DF0}"/>
              </a:ext>
            </a:extLst>
          </p:cNvPr>
          <p:cNvSpPr>
            <a:spLocks noGrp="1"/>
          </p:cNvSpPr>
          <p:nvPr>
            <p:ph type="body" sz="quarter" idx="10" hasCustomPrompt="1"/>
          </p:nvPr>
        </p:nvSpPr>
        <p:spPr>
          <a:xfrm>
            <a:off x="590550" y="956072"/>
            <a:ext cx="8267698" cy="3652838"/>
          </a:xfrm>
        </p:spPr>
        <p:txBody>
          <a:bodyPr tIns="0"/>
          <a:lstStyle>
            <a:lvl1pPr marL="0" marR="0" indent="0" algn="l" defTabSz="685800" rtl="0" eaLnBrk="1" fontAlgn="auto" latinLnBrk="0" hangingPunct="1">
              <a:lnSpc>
                <a:spcPct val="100000"/>
              </a:lnSpc>
              <a:spcBef>
                <a:spcPts val="0"/>
              </a:spcBef>
              <a:spcAft>
                <a:spcPts val="3150"/>
              </a:spcAft>
              <a:buClr>
                <a:schemeClr val="accent1">
                  <a:lumMod val="75000"/>
                </a:schemeClr>
              </a:buClr>
              <a:buSzTx/>
              <a:buFont typeface="Arial"/>
              <a:buNone/>
              <a:tabLst/>
              <a:defRPr sz="1500">
                <a:solidFill>
                  <a:schemeClr val="bg2">
                    <a:lumMod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Key Agenda Item #1</a:t>
            </a:r>
          </a:p>
          <a:p>
            <a:pPr lvl="0"/>
            <a:r>
              <a:rPr lang="en-US" dirty="0"/>
              <a:t>Key Agenda Item #2</a:t>
            </a:r>
          </a:p>
          <a:p>
            <a:pPr lvl="0"/>
            <a:r>
              <a:rPr lang="en-US" dirty="0"/>
              <a:t>Key Agenda Item #3</a:t>
            </a:r>
          </a:p>
          <a:p>
            <a:pPr lvl="0"/>
            <a:r>
              <a:rPr lang="en-US" dirty="0"/>
              <a:t>Key Agenda Item #4</a:t>
            </a:r>
          </a:p>
          <a:p>
            <a:pPr lvl="0"/>
            <a:r>
              <a:rPr lang="en-US" dirty="0"/>
              <a:t>Key Agenda Item #5</a:t>
            </a:r>
          </a:p>
          <a:p>
            <a:pPr lvl="0"/>
            <a:r>
              <a:rPr lang="en-US" dirty="0"/>
              <a:t>Key Agenda Item #6</a:t>
            </a:r>
          </a:p>
        </p:txBody>
      </p:sp>
      <p:sp>
        <p:nvSpPr>
          <p:cNvPr id="10" name="Title 1">
            <a:extLst>
              <a:ext uri="{FF2B5EF4-FFF2-40B4-BE49-F238E27FC236}">
                <a16:creationId xmlns:a16="http://schemas.microsoft.com/office/drawing/2014/main" id="{BB377B6B-DAFF-C248-A0FE-7B0FA03B8EEB}"/>
              </a:ext>
            </a:extLst>
          </p:cNvPr>
          <p:cNvSpPr>
            <a:spLocks noGrp="1"/>
          </p:cNvSpPr>
          <p:nvPr>
            <p:ph type="title" hasCustomPrompt="1"/>
          </p:nvPr>
        </p:nvSpPr>
        <p:spPr>
          <a:xfrm>
            <a:off x="288037" y="288037"/>
            <a:ext cx="8572499" cy="459581"/>
          </a:xfrm>
          <a:prstGeom prst="rect">
            <a:avLst/>
          </a:prstGeom>
        </p:spPr>
        <p:txBody>
          <a:bodyPr bIns="91440" anchor="b" anchorCtr="0"/>
          <a:lstStyle>
            <a:lvl1pPr marL="0" indent="0">
              <a:tabLst/>
              <a:defRPr sz="3000" b="1">
                <a:solidFill>
                  <a:schemeClr val="bg2">
                    <a:lumMod val="25000"/>
                  </a:schemeClr>
                </a:solidFill>
              </a:defRPr>
            </a:lvl1pPr>
          </a:lstStyle>
          <a:p>
            <a:r>
              <a:rPr lang="en-US" dirty="0"/>
              <a:t>Click to add title</a:t>
            </a:r>
          </a:p>
        </p:txBody>
      </p:sp>
    </p:spTree>
    <p:extLst>
      <p:ext uri="{BB962C8B-B14F-4D97-AF65-F5344CB8AC3E}">
        <p14:creationId xmlns:p14="http://schemas.microsoft.com/office/powerpoint/2010/main" val="1339759639"/>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80937E-0517-DF46-BB03-6EC0A4FE0939}"/>
              </a:ext>
            </a:extLst>
          </p:cNvPr>
          <p:cNvSpPr>
            <a:spLocks noGrp="1"/>
          </p:cNvSpPr>
          <p:nvPr>
            <p:ph type="pic" sz="quarter" idx="10"/>
          </p:nvPr>
        </p:nvSpPr>
        <p:spPr bwMode="auto">
          <a:xfrm>
            <a:off x="4614890" y="722499"/>
            <a:ext cx="4529110" cy="364819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062"/>
              <a:gd name="connsiteX1" fmla="*/ 10000 w 10000"/>
              <a:gd name="connsiteY1" fmla="*/ 62 h 10062"/>
              <a:gd name="connsiteX2" fmla="*/ 10000 w 10000"/>
              <a:gd name="connsiteY2" fmla="*/ 10062 h 10062"/>
              <a:gd name="connsiteX3" fmla="*/ 0 w 10000"/>
              <a:gd name="connsiteY3" fmla="*/ 10062 h 10062"/>
              <a:gd name="connsiteX4" fmla="*/ 0 w 10000"/>
              <a:gd name="connsiteY4" fmla="*/ 0 h 10062"/>
              <a:gd name="connsiteX0" fmla="*/ 0 w 10000"/>
              <a:gd name="connsiteY0" fmla="*/ 0 h 10062"/>
              <a:gd name="connsiteX1" fmla="*/ 10000 w 10000"/>
              <a:gd name="connsiteY1" fmla="*/ 62 h 10062"/>
              <a:gd name="connsiteX2" fmla="*/ 10000 w 10000"/>
              <a:gd name="connsiteY2" fmla="*/ 10062 h 10062"/>
              <a:gd name="connsiteX3" fmla="*/ 3850 w 10000"/>
              <a:gd name="connsiteY3" fmla="*/ 10062 h 10062"/>
              <a:gd name="connsiteX4" fmla="*/ 0 w 10000"/>
              <a:gd name="connsiteY4" fmla="*/ 0 h 10062"/>
              <a:gd name="connsiteX0" fmla="*/ 0 w 10000"/>
              <a:gd name="connsiteY0" fmla="*/ 0 h 10095"/>
              <a:gd name="connsiteX1" fmla="*/ 10000 w 10000"/>
              <a:gd name="connsiteY1" fmla="*/ 62 h 10095"/>
              <a:gd name="connsiteX2" fmla="*/ 10000 w 10000"/>
              <a:gd name="connsiteY2" fmla="*/ 10062 h 10095"/>
              <a:gd name="connsiteX3" fmla="*/ 3850 w 10000"/>
              <a:gd name="connsiteY3" fmla="*/ 10095 h 10095"/>
              <a:gd name="connsiteX4" fmla="*/ 0 w 10000"/>
              <a:gd name="connsiteY4" fmla="*/ 0 h 10095"/>
              <a:gd name="connsiteX0" fmla="*/ 0 w 10000"/>
              <a:gd name="connsiteY0" fmla="*/ 0 h 10062"/>
              <a:gd name="connsiteX1" fmla="*/ 10000 w 10000"/>
              <a:gd name="connsiteY1" fmla="*/ 62 h 10062"/>
              <a:gd name="connsiteX2" fmla="*/ 10000 w 10000"/>
              <a:gd name="connsiteY2" fmla="*/ 10062 h 10062"/>
              <a:gd name="connsiteX3" fmla="*/ 3862 w 10000"/>
              <a:gd name="connsiteY3" fmla="*/ 10062 h 10062"/>
              <a:gd name="connsiteX4" fmla="*/ 0 w 10000"/>
              <a:gd name="connsiteY4" fmla="*/ 0 h 10062"/>
              <a:gd name="connsiteX0" fmla="*/ 0 w 9121"/>
              <a:gd name="connsiteY0" fmla="*/ 20 h 10000"/>
              <a:gd name="connsiteX1" fmla="*/ 9121 w 9121"/>
              <a:gd name="connsiteY1" fmla="*/ 0 h 10000"/>
              <a:gd name="connsiteX2" fmla="*/ 9121 w 9121"/>
              <a:gd name="connsiteY2" fmla="*/ 10000 h 10000"/>
              <a:gd name="connsiteX3" fmla="*/ 2983 w 9121"/>
              <a:gd name="connsiteY3" fmla="*/ 10000 h 10000"/>
              <a:gd name="connsiteX4" fmla="*/ 0 w 9121"/>
              <a:gd name="connsiteY4" fmla="*/ 20 h 10000"/>
              <a:gd name="connsiteX0" fmla="*/ 0 w 10013"/>
              <a:gd name="connsiteY0" fmla="*/ 0 h 10046"/>
              <a:gd name="connsiteX1" fmla="*/ 10013 w 10013"/>
              <a:gd name="connsiteY1" fmla="*/ 46 h 10046"/>
              <a:gd name="connsiteX2" fmla="*/ 10013 w 10013"/>
              <a:gd name="connsiteY2" fmla="*/ 10046 h 10046"/>
              <a:gd name="connsiteX3" fmla="*/ 3283 w 10013"/>
              <a:gd name="connsiteY3" fmla="*/ 10046 h 10046"/>
              <a:gd name="connsiteX4" fmla="*/ 0 w 10013"/>
              <a:gd name="connsiteY4" fmla="*/ 0 h 10046"/>
              <a:gd name="connsiteX0" fmla="*/ 0 w 10013"/>
              <a:gd name="connsiteY0" fmla="*/ 3 h 10000"/>
              <a:gd name="connsiteX1" fmla="*/ 10013 w 10013"/>
              <a:gd name="connsiteY1" fmla="*/ 0 h 10000"/>
              <a:gd name="connsiteX2" fmla="*/ 10013 w 10013"/>
              <a:gd name="connsiteY2" fmla="*/ 10000 h 10000"/>
              <a:gd name="connsiteX3" fmla="*/ 3283 w 10013"/>
              <a:gd name="connsiteY3" fmla="*/ 10000 h 10000"/>
              <a:gd name="connsiteX4" fmla="*/ 0 w 10013"/>
              <a:gd name="connsiteY4" fmla="*/ 3 h 10000"/>
              <a:gd name="connsiteX0" fmla="*/ 0 w 10013"/>
              <a:gd name="connsiteY0" fmla="*/ 3 h 10016"/>
              <a:gd name="connsiteX1" fmla="*/ 10013 w 10013"/>
              <a:gd name="connsiteY1" fmla="*/ 0 h 10016"/>
              <a:gd name="connsiteX2" fmla="*/ 10013 w 10013"/>
              <a:gd name="connsiteY2" fmla="*/ 10000 h 10016"/>
              <a:gd name="connsiteX3" fmla="*/ 3309 w 10013"/>
              <a:gd name="connsiteY3" fmla="*/ 10016 h 10016"/>
              <a:gd name="connsiteX4" fmla="*/ 0 w 10013"/>
              <a:gd name="connsiteY4" fmla="*/ 3 h 10016"/>
              <a:gd name="connsiteX0" fmla="*/ 0 w 10013"/>
              <a:gd name="connsiteY0" fmla="*/ 3 h 10016"/>
              <a:gd name="connsiteX1" fmla="*/ 10013 w 10013"/>
              <a:gd name="connsiteY1" fmla="*/ 0 h 10016"/>
              <a:gd name="connsiteX2" fmla="*/ 10013 w 10013"/>
              <a:gd name="connsiteY2" fmla="*/ 10000 h 10016"/>
              <a:gd name="connsiteX3" fmla="*/ 3291 w 10013"/>
              <a:gd name="connsiteY3" fmla="*/ 10016 h 10016"/>
              <a:gd name="connsiteX4" fmla="*/ 0 w 10013"/>
              <a:gd name="connsiteY4" fmla="*/ 3 h 10016"/>
              <a:gd name="connsiteX0" fmla="*/ 0 w 10013"/>
              <a:gd name="connsiteY0" fmla="*/ 3 h 10005"/>
              <a:gd name="connsiteX1" fmla="*/ 10013 w 10013"/>
              <a:gd name="connsiteY1" fmla="*/ 0 h 10005"/>
              <a:gd name="connsiteX2" fmla="*/ 10013 w 10013"/>
              <a:gd name="connsiteY2" fmla="*/ 10000 h 10005"/>
              <a:gd name="connsiteX3" fmla="*/ 3300 w 10013"/>
              <a:gd name="connsiteY3" fmla="*/ 10005 h 10005"/>
              <a:gd name="connsiteX4" fmla="*/ 0 w 10013"/>
              <a:gd name="connsiteY4" fmla="*/ 3 h 10005"/>
              <a:gd name="connsiteX0" fmla="*/ 0 w 10031"/>
              <a:gd name="connsiteY0" fmla="*/ 3 h 10005"/>
              <a:gd name="connsiteX1" fmla="*/ 10031 w 10031"/>
              <a:gd name="connsiteY1" fmla="*/ 0 h 10005"/>
              <a:gd name="connsiteX2" fmla="*/ 10031 w 10031"/>
              <a:gd name="connsiteY2" fmla="*/ 10000 h 10005"/>
              <a:gd name="connsiteX3" fmla="*/ 3318 w 10031"/>
              <a:gd name="connsiteY3" fmla="*/ 10005 h 10005"/>
              <a:gd name="connsiteX4" fmla="*/ 0 w 10031"/>
              <a:gd name="connsiteY4" fmla="*/ 3 h 10005"/>
              <a:gd name="connsiteX0" fmla="*/ 0 w 10031"/>
              <a:gd name="connsiteY0" fmla="*/ 0 h 10024"/>
              <a:gd name="connsiteX1" fmla="*/ 10031 w 10031"/>
              <a:gd name="connsiteY1" fmla="*/ 19 h 10024"/>
              <a:gd name="connsiteX2" fmla="*/ 10031 w 10031"/>
              <a:gd name="connsiteY2" fmla="*/ 10019 h 10024"/>
              <a:gd name="connsiteX3" fmla="*/ 3318 w 10031"/>
              <a:gd name="connsiteY3" fmla="*/ 10024 h 10024"/>
              <a:gd name="connsiteX4" fmla="*/ 0 w 10031"/>
              <a:gd name="connsiteY4" fmla="*/ 0 h 10024"/>
              <a:gd name="connsiteX0" fmla="*/ 0 w 10031"/>
              <a:gd name="connsiteY0" fmla="*/ 3 h 10005"/>
              <a:gd name="connsiteX1" fmla="*/ 10031 w 10031"/>
              <a:gd name="connsiteY1" fmla="*/ 0 h 10005"/>
              <a:gd name="connsiteX2" fmla="*/ 10031 w 10031"/>
              <a:gd name="connsiteY2" fmla="*/ 10000 h 10005"/>
              <a:gd name="connsiteX3" fmla="*/ 3318 w 10031"/>
              <a:gd name="connsiteY3" fmla="*/ 10005 h 10005"/>
              <a:gd name="connsiteX4" fmla="*/ 0 w 10031"/>
              <a:gd name="connsiteY4" fmla="*/ 3 h 10005"/>
              <a:gd name="connsiteX0" fmla="*/ 0 w 10031"/>
              <a:gd name="connsiteY0" fmla="*/ 3 h 10016"/>
              <a:gd name="connsiteX1" fmla="*/ 10031 w 10031"/>
              <a:gd name="connsiteY1" fmla="*/ 0 h 10016"/>
              <a:gd name="connsiteX2" fmla="*/ 10031 w 10031"/>
              <a:gd name="connsiteY2" fmla="*/ 10000 h 10016"/>
              <a:gd name="connsiteX3" fmla="*/ 3292 w 10031"/>
              <a:gd name="connsiteY3" fmla="*/ 10016 h 10016"/>
              <a:gd name="connsiteX4" fmla="*/ 0 w 10031"/>
              <a:gd name="connsiteY4" fmla="*/ 3 h 10016"/>
              <a:gd name="connsiteX0" fmla="*/ 0 w 10031"/>
              <a:gd name="connsiteY0" fmla="*/ 3 h 10027"/>
              <a:gd name="connsiteX1" fmla="*/ 10031 w 10031"/>
              <a:gd name="connsiteY1" fmla="*/ 0 h 10027"/>
              <a:gd name="connsiteX2" fmla="*/ 10031 w 10031"/>
              <a:gd name="connsiteY2" fmla="*/ 10000 h 10027"/>
              <a:gd name="connsiteX3" fmla="*/ 3301 w 10031"/>
              <a:gd name="connsiteY3" fmla="*/ 10027 h 10027"/>
              <a:gd name="connsiteX4" fmla="*/ 0 w 10031"/>
              <a:gd name="connsiteY4" fmla="*/ 3 h 10027"/>
              <a:gd name="connsiteX0" fmla="*/ 0 w 10031"/>
              <a:gd name="connsiteY0" fmla="*/ 3 h 10033"/>
              <a:gd name="connsiteX1" fmla="*/ 10031 w 10031"/>
              <a:gd name="connsiteY1" fmla="*/ 0 h 10033"/>
              <a:gd name="connsiteX2" fmla="*/ 10031 w 10031"/>
              <a:gd name="connsiteY2" fmla="*/ 10033 h 10033"/>
              <a:gd name="connsiteX3" fmla="*/ 3301 w 10031"/>
              <a:gd name="connsiteY3" fmla="*/ 10027 h 10033"/>
              <a:gd name="connsiteX4" fmla="*/ 0 w 10031"/>
              <a:gd name="connsiteY4" fmla="*/ 3 h 10033"/>
              <a:gd name="connsiteX0" fmla="*/ 0 w 10031"/>
              <a:gd name="connsiteY0" fmla="*/ 3 h 10027"/>
              <a:gd name="connsiteX1" fmla="*/ 10031 w 10031"/>
              <a:gd name="connsiteY1" fmla="*/ 0 h 10027"/>
              <a:gd name="connsiteX2" fmla="*/ 10031 w 10031"/>
              <a:gd name="connsiteY2" fmla="*/ 10011 h 10027"/>
              <a:gd name="connsiteX3" fmla="*/ 3301 w 10031"/>
              <a:gd name="connsiteY3" fmla="*/ 10027 h 10027"/>
              <a:gd name="connsiteX4" fmla="*/ 0 w 10031"/>
              <a:gd name="connsiteY4" fmla="*/ 3 h 10027"/>
              <a:gd name="connsiteX0" fmla="*/ 0 w 10031"/>
              <a:gd name="connsiteY0" fmla="*/ 3 h 10027"/>
              <a:gd name="connsiteX1" fmla="*/ 10031 w 10031"/>
              <a:gd name="connsiteY1" fmla="*/ 0 h 10027"/>
              <a:gd name="connsiteX2" fmla="*/ 10031 w 10031"/>
              <a:gd name="connsiteY2" fmla="*/ 10011 h 10027"/>
              <a:gd name="connsiteX3" fmla="*/ 3310 w 10031"/>
              <a:gd name="connsiteY3" fmla="*/ 10027 h 10027"/>
              <a:gd name="connsiteX4" fmla="*/ 0 w 10031"/>
              <a:gd name="connsiteY4" fmla="*/ 3 h 10027"/>
              <a:gd name="connsiteX0" fmla="*/ 0 w 10031"/>
              <a:gd name="connsiteY0" fmla="*/ 3 h 10033"/>
              <a:gd name="connsiteX1" fmla="*/ 10031 w 10031"/>
              <a:gd name="connsiteY1" fmla="*/ 0 h 10033"/>
              <a:gd name="connsiteX2" fmla="*/ 10031 w 10031"/>
              <a:gd name="connsiteY2" fmla="*/ 10033 h 10033"/>
              <a:gd name="connsiteX3" fmla="*/ 3310 w 10031"/>
              <a:gd name="connsiteY3" fmla="*/ 10027 h 10033"/>
              <a:gd name="connsiteX4" fmla="*/ 0 w 10031"/>
              <a:gd name="connsiteY4" fmla="*/ 3 h 10033"/>
              <a:gd name="connsiteX0" fmla="*/ 0 w 10031"/>
              <a:gd name="connsiteY0" fmla="*/ 3 h 10027"/>
              <a:gd name="connsiteX1" fmla="*/ 10031 w 10031"/>
              <a:gd name="connsiteY1" fmla="*/ 0 h 10027"/>
              <a:gd name="connsiteX2" fmla="*/ 10031 w 10031"/>
              <a:gd name="connsiteY2" fmla="*/ 10000 h 10027"/>
              <a:gd name="connsiteX3" fmla="*/ 3310 w 10031"/>
              <a:gd name="connsiteY3" fmla="*/ 10027 h 10027"/>
              <a:gd name="connsiteX4" fmla="*/ 0 w 10031"/>
              <a:gd name="connsiteY4" fmla="*/ 3 h 10027"/>
              <a:gd name="connsiteX0" fmla="*/ 0 w 10031"/>
              <a:gd name="connsiteY0" fmla="*/ 3 h 10033"/>
              <a:gd name="connsiteX1" fmla="*/ 10031 w 10031"/>
              <a:gd name="connsiteY1" fmla="*/ 0 h 10033"/>
              <a:gd name="connsiteX2" fmla="*/ 10031 w 10031"/>
              <a:gd name="connsiteY2" fmla="*/ 10033 h 10033"/>
              <a:gd name="connsiteX3" fmla="*/ 3310 w 10031"/>
              <a:gd name="connsiteY3" fmla="*/ 10027 h 10033"/>
              <a:gd name="connsiteX4" fmla="*/ 0 w 10031"/>
              <a:gd name="connsiteY4" fmla="*/ 3 h 10033"/>
              <a:gd name="connsiteX0" fmla="*/ 0 w 10031"/>
              <a:gd name="connsiteY0" fmla="*/ 3 h 10027"/>
              <a:gd name="connsiteX1" fmla="*/ 10031 w 10031"/>
              <a:gd name="connsiteY1" fmla="*/ 0 h 10027"/>
              <a:gd name="connsiteX2" fmla="*/ 10031 w 10031"/>
              <a:gd name="connsiteY2" fmla="*/ 10011 h 10027"/>
              <a:gd name="connsiteX3" fmla="*/ 3310 w 10031"/>
              <a:gd name="connsiteY3" fmla="*/ 10027 h 10027"/>
              <a:gd name="connsiteX4" fmla="*/ 0 w 10031"/>
              <a:gd name="connsiteY4" fmla="*/ 3 h 10027"/>
              <a:gd name="connsiteX0" fmla="*/ 0 w 10031"/>
              <a:gd name="connsiteY0" fmla="*/ 3 h 10044"/>
              <a:gd name="connsiteX1" fmla="*/ 10031 w 10031"/>
              <a:gd name="connsiteY1" fmla="*/ 0 h 10044"/>
              <a:gd name="connsiteX2" fmla="*/ 10031 w 10031"/>
              <a:gd name="connsiteY2" fmla="*/ 10044 h 10044"/>
              <a:gd name="connsiteX3" fmla="*/ 3310 w 10031"/>
              <a:gd name="connsiteY3" fmla="*/ 10027 h 10044"/>
              <a:gd name="connsiteX4" fmla="*/ 0 w 10031"/>
              <a:gd name="connsiteY4" fmla="*/ 3 h 10044"/>
              <a:gd name="connsiteX0" fmla="*/ 0 w 10040"/>
              <a:gd name="connsiteY0" fmla="*/ 3 h 10027"/>
              <a:gd name="connsiteX1" fmla="*/ 10031 w 10040"/>
              <a:gd name="connsiteY1" fmla="*/ 0 h 10027"/>
              <a:gd name="connsiteX2" fmla="*/ 10040 w 10040"/>
              <a:gd name="connsiteY2" fmla="*/ 10022 h 10027"/>
              <a:gd name="connsiteX3" fmla="*/ 3310 w 10040"/>
              <a:gd name="connsiteY3" fmla="*/ 10027 h 10027"/>
              <a:gd name="connsiteX4" fmla="*/ 0 w 10040"/>
              <a:gd name="connsiteY4" fmla="*/ 3 h 10027"/>
              <a:gd name="connsiteX0" fmla="*/ 0 w 10031"/>
              <a:gd name="connsiteY0" fmla="*/ 3 h 10027"/>
              <a:gd name="connsiteX1" fmla="*/ 10031 w 10031"/>
              <a:gd name="connsiteY1" fmla="*/ 0 h 10027"/>
              <a:gd name="connsiteX2" fmla="*/ 10031 w 10031"/>
              <a:gd name="connsiteY2" fmla="*/ 10022 h 10027"/>
              <a:gd name="connsiteX3" fmla="*/ 3310 w 10031"/>
              <a:gd name="connsiteY3" fmla="*/ 10027 h 10027"/>
              <a:gd name="connsiteX4" fmla="*/ 0 w 10031"/>
              <a:gd name="connsiteY4" fmla="*/ 3 h 10027"/>
              <a:gd name="connsiteX0" fmla="*/ 0 w 10023"/>
              <a:gd name="connsiteY0" fmla="*/ 13 h 10027"/>
              <a:gd name="connsiteX1" fmla="*/ 10023 w 10023"/>
              <a:gd name="connsiteY1" fmla="*/ 0 h 10027"/>
              <a:gd name="connsiteX2" fmla="*/ 10023 w 10023"/>
              <a:gd name="connsiteY2" fmla="*/ 10022 h 10027"/>
              <a:gd name="connsiteX3" fmla="*/ 3302 w 10023"/>
              <a:gd name="connsiteY3" fmla="*/ 10027 h 10027"/>
              <a:gd name="connsiteX4" fmla="*/ 0 w 10023"/>
              <a:gd name="connsiteY4" fmla="*/ 13 h 1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10027">
                <a:moveTo>
                  <a:pt x="0" y="13"/>
                </a:moveTo>
                <a:lnTo>
                  <a:pt x="10023" y="0"/>
                </a:lnTo>
                <a:cubicBezTo>
                  <a:pt x="10026" y="3341"/>
                  <a:pt x="10020" y="6681"/>
                  <a:pt x="10023" y="10022"/>
                </a:cubicBezTo>
                <a:lnTo>
                  <a:pt x="3302" y="10027"/>
                </a:lnTo>
                <a:lnTo>
                  <a:pt x="0" y="13"/>
                </a:lnTo>
                <a:close/>
              </a:path>
            </a:pathLst>
          </a:custGeom>
          <a:solidFill>
            <a:schemeClr val="bg1">
              <a:lumMod val="85000"/>
            </a:schemeClr>
          </a:solidFill>
          <a:ln w="9525">
            <a:noFill/>
            <a:miter lim="800000"/>
            <a:headEnd/>
            <a:tailEnd/>
          </a:ln>
        </p:spPr>
        <p:txBody>
          <a:bodyPr/>
          <a:lstStyle/>
          <a:p>
            <a:r>
              <a:rPr lang="en-US"/>
              <a:t>Click icon to add picture</a:t>
            </a:r>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9">
            <a:extLst>
              <a:ext uri="{FF2B5EF4-FFF2-40B4-BE49-F238E27FC236}">
                <a16:creationId xmlns:a16="http://schemas.microsoft.com/office/drawing/2014/main" id="{06618EDF-4FF3-1649-87D0-3B6043F6032E}"/>
              </a:ext>
            </a:extLst>
          </p:cNvPr>
          <p:cNvSpPr/>
          <p:nvPr userDrawn="1"/>
        </p:nvSpPr>
        <p:spPr>
          <a:xfrm>
            <a:off x="0" y="0"/>
            <a:ext cx="6116379" cy="4373008"/>
          </a:xfrm>
          <a:custGeom>
            <a:avLst/>
            <a:gdLst>
              <a:gd name="connsiteX0" fmla="*/ 0 w 8155172"/>
              <a:gd name="connsiteY0" fmla="*/ 0 h 5293739"/>
              <a:gd name="connsiteX1" fmla="*/ 8155172 w 8155172"/>
              <a:gd name="connsiteY1" fmla="*/ 0 h 5293739"/>
              <a:gd name="connsiteX2" fmla="*/ 8155172 w 8155172"/>
              <a:gd name="connsiteY2" fmla="*/ 5293739 h 5293739"/>
              <a:gd name="connsiteX3" fmla="*/ 0 w 8155172"/>
              <a:gd name="connsiteY3" fmla="*/ 5293739 h 5293739"/>
              <a:gd name="connsiteX4" fmla="*/ 0 w 8155172"/>
              <a:gd name="connsiteY4" fmla="*/ 0 h 5293739"/>
              <a:gd name="connsiteX0" fmla="*/ 0 w 8155172"/>
              <a:gd name="connsiteY0" fmla="*/ 0 h 5293739"/>
              <a:gd name="connsiteX1" fmla="*/ 5761293 w 8155172"/>
              <a:gd name="connsiteY1" fmla="*/ 0 h 5293739"/>
              <a:gd name="connsiteX2" fmla="*/ 8155172 w 8155172"/>
              <a:gd name="connsiteY2" fmla="*/ 5293739 h 5293739"/>
              <a:gd name="connsiteX3" fmla="*/ 0 w 8155172"/>
              <a:gd name="connsiteY3" fmla="*/ 5293739 h 5293739"/>
              <a:gd name="connsiteX4" fmla="*/ 0 w 8155172"/>
              <a:gd name="connsiteY4" fmla="*/ 0 h 5293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5172" h="5293739">
                <a:moveTo>
                  <a:pt x="0" y="0"/>
                </a:moveTo>
                <a:lnTo>
                  <a:pt x="5761293" y="0"/>
                </a:lnTo>
                <a:lnTo>
                  <a:pt x="8155172" y="5293739"/>
                </a:lnTo>
                <a:lnTo>
                  <a:pt x="0" y="529373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3">
            <a:extLst>
              <a:ext uri="{FF2B5EF4-FFF2-40B4-BE49-F238E27FC236}">
                <a16:creationId xmlns:a16="http://schemas.microsoft.com/office/drawing/2014/main" id="{234DE4E7-AC8C-5044-8841-0D1AB54F4DA8}"/>
              </a:ext>
            </a:extLst>
          </p:cNvPr>
          <p:cNvSpPr/>
          <p:nvPr userDrawn="1"/>
        </p:nvSpPr>
        <p:spPr>
          <a:xfrm>
            <a:off x="4109462" y="4362790"/>
            <a:ext cx="5037840" cy="412844"/>
          </a:xfrm>
          <a:custGeom>
            <a:avLst/>
            <a:gdLst>
              <a:gd name="connsiteX0" fmla="*/ 0 w 6483849"/>
              <a:gd name="connsiteY0" fmla="*/ 0 h 4417889"/>
              <a:gd name="connsiteX1" fmla="*/ 6483849 w 6483849"/>
              <a:gd name="connsiteY1" fmla="*/ 0 h 4417889"/>
              <a:gd name="connsiteX2" fmla="*/ 6483849 w 6483849"/>
              <a:gd name="connsiteY2" fmla="*/ 4417889 h 4417889"/>
              <a:gd name="connsiteX3" fmla="*/ 0 w 6483849"/>
              <a:gd name="connsiteY3" fmla="*/ 4417889 h 4417889"/>
              <a:gd name="connsiteX4" fmla="*/ 0 w 6483849"/>
              <a:gd name="connsiteY4" fmla="*/ 0 h 4417889"/>
              <a:gd name="connsiteX0" fmla="*/ 0 w 8220182"/>
              <a:gd name="connsiteY0" fmla="*/ 0 h 4448712"/>
              <a:gd name="connsiteX1" fmla="*/ 8220182 w 8220182"/>
              <a:gd name="connsiteY1" fmla="*/ 30823 h 4448712"/>
              <a:gd name="connsiteX2" fmla="*/ 8220182 w 8220182"/>
              <a:gd name="connsiteY2" fmla="*/ 4448712 h 4448712"/>
              <a:gd name="connsiteX3" fmla="*/ 1736333 w 8220182"/>
              <a:gd name="connsiteY3" fmla="*/ 4448712 h 4448712"/>
              <a:gd name="connsiteX4" fmla="*/ 0 w 8220182"/>
              <a:gd name="connsiteY4" fmla="*/ 0 h 4448712"/>
              <a:gd name="connsiteX0" fmla="*/ 0 w 8220182"/>
              <a:gd name="connsiteY0" fmla="*/ 0 h 4727730"/>
              <a:gd name="connsiteX1" fmla="*/ 8220182 w 8220182"/>
              <a:gd name="connsiteY1" fmla="*/ 30823 h 4727730"/>
              <a:gd name="connsiteX2" fmla="*/ 8220182 w 8220182"/>
              <a:gd name="connsiteY2" fmla="*/ 4448712 h 4727730"/>
              <a:gd name="connsiteX3" fmla="*/ 295069 w 8220182"/>
              <a:gd name="connsiteY3" fmla="*/ 4727730 h 4727730"/>
              <a:gd name="connsiteX4" fmla="*/ 0 w 8220182"/>
              <a:gd name="connsiteY4" fmla="*/ 0 h 4727730"/>
              <a:gd name="connsiteX0" fmla="*/ 0 w 8220182"/>
              <a:gd name="connsiteY0" fmla="*/ 0 h 4727730"/>
              <a:gd name="connsiteX1" fmla="*/ 8220182 w 8220182"/>
              <a:gd name="connsiteY1" fmla="*/ 30823 h 4727730"/>
              <a:gd name="connsiteX2" fmla="*/ 8220182 w 8220182"/>
              <a:gd name="connsiteY2" fmla="*/ 4448712 h 4727730"/>
              <a:gd name="connsiteX3" fmla="*/ 287209 w 8220182"/>
              <a:gd name="connsiteY3" fmla="*/ 4727730 h 4727730"/>
              <a:gd name="connsiteX4" fmla="*/ 0 w 8220182"/>
              <a:gd name="connsiteY4" fmla="*/ 0 h 4727730"/>
              <a:gd name="connsiteX0" fmla="*/ 0 w 8220182"/>
              <a:gd name="connsiteY0" fmla="*/ 0 h 4773209"/>
              <a:gd name="connsiteX1" fmla="*/ 8220182 w 8220182"/>
              <a:gd name="connsiteY1" fmla="*/ 30823 h 4773209"/>
              <a:gd name="connsiteX2" fmla="*/ 8220182 w 8220182"/>
              <a:gd name="connsiteY2" fmla="*/ 4448712 h 4773209"/>
              <a:gd name="connsiteX3" fmla="*/ 255345 w 8220182"/>
              <a:gd name="connsiteY3" fmla="*/ 4773209 h 4773209"/>
              <a:gd name="connsiteX4" fmla="*/ 0 w 8220182"/>
              <a:gd name="connsiteY4" fmla="*/ 0 h 4773209"/>
              <a:gd name="connsiteX0" fmla="*/ 0 w 8220182"/>
              <a:gd name="connsiteY0" fmla="*/ 0 h 4842767"/>
              <a:gd name="connsiteX1" fmla="*/ 8220182 w 8220182"/>
              <a:gd name="connsiteY1" fmla="*/ 30823 h 4842767"/>
              <a:gd name="connsiteX2" fmla="*/ 8220182 w 8220182"/>
              <a:gd name="connsiteY2" fmla="*/ 4448712 h 4842767"/>
              <a:gd name="connsiteX3" fmla="*/ 275533 w 8220182"/>
              <a:gd name="connsiteY3" fmla="*/ 4842767 h 4842767"/>
              <a:gd name="connsiteX4" fmla="*/ 0 w 8220182"/>
              <a:gd name="connsiteY4" fmla="*/ 0 h 4842767"/>
              <a:gd name="connsiteX0" fmla="*/ 0 w 8220182"/>
              <a:gd name="connsiteY0" fmla="*/ 0 h 4842767"/>
              <a:gd name="connsiteX1" fmla="*/ 8220182 w 8220182"/>
              <a:gd name="connsiteY1" fmla="*/ 30823 h 4842767"/>
              <a:gd name="connsiteX2" fmla="*/ 8220182 w 8220182"/>
              <a:gd name="connsiteY2" fmla="*/ 4448712 h 4842767"/>
              <a:gd name="connsiteX3" fmla="*/ 265439 w 8220182"/>
              <a:gd name="connsiteY3" fmla="*/ 4842767 h 4842767"/>
              <a:gd name="connsiteX4" fmla="*/ 0 w 8220182"/>
              <a:gd name="connsiteY4" fmla="*/ 0 h 4842767"/>
              <a:gd name="connsiteX0" fmla="*/ 0 w 8220182"/>
              <a:gd name="connsiteY0" fmla="*/ 0 h 4842767"/>
              <a:gd name="connsiteX1" fmla="*/ 8220182 w 8220182"/>
              <a:gd name="connsiteY1" fmla="*/ 30823 h 4842767"/>
              <a:gd name="connsiteX2" fmla="*/ 8220182 w 8220182"/>
              <a:gd name="connsiteY2" fmla="*/ 4448712 h 4842767"/>
              <a:gd name="connsiteX3" fmla="*/ 265439 w 8220182"/>
              <a:gd name="connsiteY3" fmla="*/ 4842767 h 4842767"/>
              <a:gd name="connsiteX4" fmla="*/ 0 w 8220182"/>
              <a:gd name="connsiteY4" fmla="*/ 0 h 4842767"/>
              <a:gd name="connsiteX0" fmla="*/ 0 w 8220182"/>
              <a:gd name="connsiteY0" fmla="*/ 0 h 4842767"/>
              <a:gd name="connsiteX1" fmla="*/ 8220182 w 8220182"/>
              <a:gd name="connsiteY1" fmla="*/ 30823 h 4842767"/>
              <a:gd name="connsiteX2" fmla="*/ 8220182 w 8220182"/>
              <a:gd name="connsiteY2" fmla="*/ 4448712 h 4842767"/>
              <a:gd name="connsiteX3" fmla="*/ 315907 w 8220182"/>
              <a:gd name="connsiteY3" fmla="*/ 4842767 h 4842767"/>
              <a:gd name="connsiteX4" fmla="*/ 0 w 8220182"/>
              <a:gd name="connsiteY4" fmla="*/ 0 h 4842767"/>
              <a:gd name="connsiteX0" fmla="*/ 0 w 8220182"/>
              <a:gd name="connsiteY0" fmla="*/ 0 h 4564536"/>
              <a:gd name="connsiteX1" fmla="*/ 8220182 w 8220182"/>
              <a:gd name="connsiteY1" fmla="*/ 30823 h 4564536"/>
              <a:gd name="connsiteX2" fmla="*/ 8220182 w 8220182"/>
              <a:gd name="connsiteY2" fmla="*/ 4448712 h 4564536"/>
              <a:gd name="connsiteX3" fmla="*/ 305813 w 8220182"/>
              <a:gd name="connsiteY3" fmla="*/ 4564536 h 4564536"/>
              <a:gd name="connsiteX4" fmla="*/ 0 w 8220182"/>
              <a:gd name="connsiteY4" fmla="*/ 0 h 4564536"/>
              <a:gd name="connsiteX0" fmla="*/ 0 w 8220182"/>
              <a:gd name="connsiteY0" fmla="*/ 0 h 4564536"/>
              <a:gd name="connsiteX1" fmla="*/ 8220182 w 8220182"/>
              <a:gd name="connsiteY1" fmla="*/ 100381 h 4564536"/>
              <a:gd name="connsiteX2" fmla="*/ 8220182 w 8220182"/>
              <a:gd name="connsiteY2" fmla="*/ 4448712 h 4564536"/>
              <a:gd name="connsiteX3" fmla="*/ 305813 w 8220182"/>
              <a:gd name="connsiteY3" fmla="*/ 4564536 h 4564536"/>
              <a:gd name="connsiteX4" fmla="*/ 0 w 8220182"/>
              <a:gd name="connsiteY4" fmla="*/ 0 h 4564536"/>
              <a:gd name="connsiteX0" fmla="*/ 0 w 8220182"/>
              <a:gd name="connsiteY0" fmla="*/ 108292 h 4672828"/>
              <a:gd name="connsiteX1" fmla="*/ 8210088 w 8220182"/>
              <a:gd name="connsiteY1" fmla="*/ 0 h 4672828"/>
              <a:gd name="connsiteX2" fmla="*/ 8220182 w 8220182"/>
              <a:gd name="connsiteY2" fmla="*/ 4557004 h 4672828"/>
              <a:gd name="connsiteX3" fmla="*/ 305813 w 8220182"/>
              <a:gd name="connsiteY3" fmla="*/ 4672828 h 4672828"/>
              <a:gd name="connsiteX4" fmla="*/ 0 w 8220182"/>
              <a:gd name="connsiteY4" fmla="*/ 108292 h 4672828"/>
              <a:gd name="connsiteX0" fmla="*/ 0 w 8220182"/>
              <a:gd name="connsiteY0" fmla="*/ 79343 h 4643879"/>
              <a:gd name="connsiteX1" fmla="*/ 8214288 w 8220182"/>
              <a:gd name="connsiteY1" fmla="*/ 0 h 4643879"/>
              <a:gd name="connsiteX2" fmla="*/ 8220182 w 8220182"/>
              <a:gd name="connsiteY2" fmla="*/ 4528055 h 4643879"/>
              <a:gd name="connsiteX3" fmla="*/ 305813 w 8220182"/>
              <a:gd name="connsiteY3" fmla="*/ 4643879 h 4643879"/>
              <a:gd name="connsiteX4" fmla="*/ 0 w 8220182"/>
              <a:gd name="connsiteY4" fmla="*/ 79343 h 4643879"/>
              <a:gd name="connsiteX0" fmla="*/ 0 w 8220182"/>
              <a:gd name="connsiteY0" fmla="*/ 79343 h 4643879"/>
              <a:gd name="connsiteX1" fmla="*/ 8214288 w 8220182"/>
              <a:gd name="connsiteY1" fmla="*/ 0 h 4643879"/>
              <a:gd name="connsiteX2" fmla="*/ 8220182 w 8220182"/>
              <a:gd name="connsiteY2" fmla="*/ 4528055 h 4643879"/>
              <a:gd name="connsiteX3" fmla="*/ 305813 w 8220182"/>
              <a:gd name="connsiteY3" fmla="*/ 4643879 h 4643879"/>
              <a:gd name="connsiteX4" fmla="*/ 0 w 8220182"/>
              <a:gd name="connsiteY4" fmla="*/ 79343 h 4643879"/>
              <a:gd name="connsiteX0" fmla="*/ 0 w 8220182"/>
              <a:gd name="connsiteY0" fmla="*/ 108283 h 4672819"/>
              <a:gd name="connsiteX1" fmla="*/ 8218487 w 8220182"/>
              <a:gd name="connsiteY1" fmla="*/ 0 h 4672819"/>
              <a:gd name="connsiteX2" fmla="*/ 8220182 w 8220182"/>
              <a:gd name="connsiteY2" fmla="*/ 4556995 h 4672819"/>
              <a:gd name="connsiteX3" fmla="*/ 305813 w 8220182"/>
              <a:gd name="connsiteY3" fmla="*/ 4672819 h 4672819"/>
              <a:gd name="connsiteX4" fmla="*/ 0 w 8220182"/>
              <a:gd name="connsiteY4" fmla="*/ 108283 h 4672819"/>
              <a:gd name="connsiteX0" fmla="*/ 0 w 8220182"/>
              <a:gd name="connsiteY0" fmla="*/ 108283 h 4816827"/>
              <a:gd name="connsiteX1" fmla="*/ 8218487 w 8220182"/>
              <a:gd name="connsiteY1" fmla="*/ 0 h 4816827"/>
              <a:gd name="connsiteX2" fmla="*/ 8220182 w 8220182"/>
              <a:gd name="connsiteY2" fmla="*/ 4816827 h 4816827"/>
              <a:gd name="connsiteX3" fmla="*/ 305813 w 8220182"/>
              <a:gd name="connsiteY3" fmla="*/ 4672819 h 4816827"/>
              <a:gd name="connsiteX4" fmla="*/ 0 w 8220182"/>
              <a:gd name="connsiteY4" fmla="*/ 108283 h 4816827"/>
              <a:gd name="connsiteX0" fmla="*/ 0 w 8232750"/>
              <a:gd name="connsiteY0" fmla="*/ 108283 h 4816827"/>
              <a:gd name="connsiteX1" fmla="*/ 8218487 w 8232750"/>
              <a:gd name="connsiteY1" fmla="*/ 0 h 4816827"/>
              <a:gd name="connsiteX2" fmla="*/ 8232750 w 8232750"/>
              <a:gd name="connsiteY2" fmla="*/ 4816827 h 4816827"/>
              <a:gd name="connsiteX3" fmla="*/ 305813 w 8232750"/>
              <a:gd name="connsiteY3" fmla="*/ 4672819 h 4816827"/>
              <a:gd name="connsiteX4" fmla="*/ 0 w 8232750"/>
              <a:gd name="connsiteY4" fmla="*/ 108283 h 4816827"/>
              <a:gd name="connsiteX0" fmla="*/ 0 w 8218916"/>
              <a:gd name="connsiteY0" fmla="*/ 108283 h 4730209"/>
              <a:gd name="connsiteX1" fmla="*/ 8218487 w 8218916"/>
              <a:gd name="connsiteY1" fmla="*/ 0 h 4730209"/>
              <a:gd name="connsiteX2" fmla="*/ 8207613 w 8218916"/>
              <a:gd name="connsiteY2" fmla="*/ 4730209 h 4730209"/>
              <a:gd name="connsiteX3" fmla="*/ 305813 w 8218916"/>
              <a:gd name="connsiteY3" fmla="*/ 4672819 h 4730209"/>
              <a:gd name="connsiteX4" fmla="*/ 0 w 8218916"/>
              <a:gd name="connsiteY4" fmla="*/ 108283 h 4730209"/>
              <a:gd name="connsiteX0" fmla="*/ 0 w 8232750"/>
              <a:gd name="connsiteY0" fmla="*/ 108283 h 4672818"/>
              <a:gd name="connsiteX1" fmla="*/ 8218487 w 8232750"/>
              <a:gd name="connsiteY1" fmla="*/ 0 h 4672818"/>
              <a:gd name="connsiteX2" fmla="*/ 8232750 w 8232750"/>
              <a:gd name="connsiteY2" fmla="*/ 4643600 h 4672818"/>
              <a:gd name="connsiteX3" fmla="*/ 305813 w 8232750"/>
              <a:gd name="connsiteY3" fmla="*/ 4672819 h 4672818"/>
              <a:gd name="connsiteX4" fmla="*/ 0 w 8232750"/>
              <a:gd name="connsiteY4" fmla="*/ 108283 h 4672818"/>
              <a:gd name="connsiteX0" fmla="*/ 0 w 8232750"/>
              <a:gd name="connsiteY0" fmla="*/ 5885 h 4570420"/>
              <a:gd name="connsiteX1" fmla="*/ 8227160 w 8232750"/>
              <a:gd name="connsiteY1" fmla="*/ 76864 h 4570420"/>
              <a:gd name="connsiteX2" fmla="*/ 8232750 w 8232750"/>
              <a:gd name="connsiteY2" fmla="*/ 4541202 h 4570420"/>
              <a:gd name="connsiteX3" fmla="*/ 305813 w 8232750"/>
              <a:gd name="connsiteY3" fmla="*/ 4570421 h 4570420"/>
              <a:gd name="connsiteX4" fmla="*/ 0 w 8232750"/>
              <a:gd name="connsiteY4" fmla="*/ 5885 h 4570420"/>
              <a:gd name="connsiteX0" fmla="*/ 0 w 8262067"/>
              <a:gd name="connsiteY0" fmla="*/ 9274 h 4573809"/>
              <a:gd name="connsiteX1" fmla="*/ 8261844 w 8262067"/>
              <a:gd name="connsiteY1" fmla="*/ 20502 h 4573809"/>
              <a:gd name="connsiteX2" fmla="*/ 8232750 w 8262067"/>
              <a:gd name="connsiteY2" fmla="*/ 4544591 h 4573809"/>
              <a:gd name="connsiteX3" fmla="*/ 305813 w 8262067"/>
              <a:gd name="connsiteY3" fmla="*/ 4573810 h 4573809"/>
              <a:gd name="connsiteX4" fmla="*/ 0 w 8262067"/>
              <a:gd name="connsiteY4" fmla="*/ 9274 h 4573809"/>
              <a:gd name="connsiteX0" fmla="*/ 0 w 8261997"/>
              <a:gd name="connsiteY0" fmla="*/ 9274 h 4573809"/>
              <a:gd name="connsiteX1" fmla="*/ 8261844 w 8261997"/>
              <a:gd name="connsiteY1" fmla="*/ 20502 h 4573809"/>
              <a:gd name="connsiteX2" fmla="*/ 8215408 w 8261997"/>
              <a:gd name="connsiteY2" fmla="*/ 4544591 h 4573809"/>
              <a:gd name="connsiteX3" fmla="*/ 305813 w 8261997"/>
              <a:gd name="connsiteY3" fmla="*/ 4573810 h 4573809"/>
              <a:gd name="connsiteX4" fmla="*/ 0 w 8261997"/>
              <a:gd name="connsiteY4" fmla="*/ 9274 h 4573809"/>
              <a:gd name="connsiteX0" fmla="*/ 0 w 8215409"/>
              <a:gd name="connsiteY0" fmla="*/ 5885 h 4570420"/>
              <a:gd name="connsiteX1" fmla="*/ 8201148 w 8215409"/>
              <a:gd name="connsiteY1" fmla="*/ 76872 h 4570420"/>
              <a:gd name="connsiteX2" fmla="*/ 8215408 w 8215409"/>
              <a:gd name="connsiteY2" fmla="*/ 4541202 h 4570420"/>
              <a:gd name="connsiteX3" fmla="*/ 305813 w 8215409"/>
              <a:gd name="connsiteY3" fmla="*/ 4570421 h 4570420"/>
              <a:gd name="connsiteX4" fmla="*/ 0 w 8215409"/>
              <a:gd name="connsiteY4" fmla="*/ 5885 h 4570420"/>
              <a:gd name="connsiteX0" fmla="*/ 0 w 8227572"/>
              <a:gd name="connsiteY0" fmla="*/ 4325 h 4568860"/>
              <a:gd name="connsiteX1" fmla="*/ 8227161 w 8227572"/>
              <a:gd name="connsiteY1" fmla="*/ 135064 h 4568860"/>
              <a:gd name="connsiteX2" fmla="*/ 8215408 w 8227572"/>
              <a:gd name="connsiteY2" fmla="*/ 4539642 h 4568860"/>
              <a:gd name="connsiteX3" fmla="*/ 305813 w 8227572"/>
              <a:gd name="connsiteY3" fmla="*/ 4568861 h 4568860"/>
              <a:gd name="connsiteX4" fmla="*/ 0 w 8227572"/>
              <a:gd name="connsiteY4" fmla="*/ 4325 h 4568860"/>
              <a:gd name="connsiteX0" fmla="*/ 0 w 8227572"/>
              <a:gd name="connsiteY0" fmla="*/ 48523 h 4613058"/>
              <a:gd name="connsiteX1" fmla="*/ 8227161 w 8227572"/>
              <a:gd name="connsiteY1" fmla="*/ 0 h 4613058"/>
              <a:gd name="connsiteX2" fmla="*/ 8215408 w 8227572"/>
              <a:gd name="connsiteY2" fmla="*/ 4583840 h 4613058"/>
              <a:gd name="connsiteX3" fmla="*/ 305813 w 8227572"/>
              <a:gd name="connsiteY3" fmla="*/ 4613059 h 4613058"/>
              <a:gd name="connsiteX4" fmla="*/ 0 w 8227572"/>
              <a:gd name="connsiteY4" fmla="*/ 48523 h 4613058"/>
              <a:gd name="connsiteX0" fmla="*/ 0 w 8227572"/>
              <a:gd name="connsiteY0" fmla="*/ 0 h 4564535"/>
              <a:gd name="connsiteX1" fmla="*/ 8227161 w 8227572"/>
              <a:gd name="connsiteY1" fmla="*/ 70988 h 4564535"/>
              <a:gd name="connsiteX2" fmla="*/ 8215408 w 8227572"/>
              <a:gd name="connsiteY2" fmla="*/ 4535317 h 4564535"/>
              <a:gd name="connsiteX3" fmla="*/ 305813 w 8227572"/>
              <a:gd name="connsiteY3" fmla="*/ 4564536 h 4564535"/>
              <a:gd name="connsiteX4" fmla="*/ 0 w 8227572"/>
              <a:gd name="connsiteY4" fmla="*/ 0 h 4564535"/>
              <a:gd name="connsiteX0" fmla="*/ 0 w 8215408"/>
              <a:gd name="connsiteY0" fmla="*/ 0 h 4564535"/>
              <a:gd name="connsiteX1" fmla="*/ 8201148 w 8215408"/>
              <a:gd name="connsiteY1" fmla="*/ 70988 h 4564535"/>
              <a:gd name="connsiteX2" fmla="*/ 8215408 w 8215408"/>
              <a:gd name="connsiteY2" fmla="*/ 4535317 h 4564535"/>
              <a:gd name="connsiteX3" fmla="*/ 305813 w 8215408"/>
              <a:gd name="connsiteY3" fmla="*/ 4564536 h 4564535"/>
              <a:gd name="connsiteX4" fmla="*/ 0 w 8215408"/>
              <a:gd name="connsiteY4" fmla="*/ 0 h 4564535"/>
              <a:gd name="connsiteX0" fmla="*/ 0 w 8215408"/>
              <a:gd name="connsiteY0" fmla="*/ 0 h 4564535"/>
              <a:gd name="connsiteX1" fmla="*/ 8209819 w 8215408"/>
              <a:gd name="connsiteY1" fmla="*/ 70988 h 4564535"/>
              <a:gd name="connsiteX2" fmla="*/ 8215408 w 8215408"/>
              <a:gd name="connsiteY2" fmla="*/ 4535317 h 4564535"/>
              <a:gd name="connsiteX3" fmla="*/ 305813 w 8215408"/>
              <a:gd name="connsiteY3" fmla="*/ 4564536 h 4564535"/>
              <a:gd name="connsiteX4" fmla="*/ 0 w 8215408"/>
              <a:gd name="connsiteY4" fmla="*/ 0 h 4564535"/>
              <a:gd name="connsiteX0" fmla="*/ 0 w 8215408"/>
              <a:gd name="connsiteY0" fmla="*/ 26588 h 4591123"/>
              <a:gd name="connsiteX1" fmla="*/ 8202740 w 8215408"/>
              <a:gd name="connsiteY1" fmla="*/ 0 h 4591123"/>
              <a:gd name="connsiteX2" fmla="*/ 8215408 w 8215408"/>
              <a:gd name="connsiteY2" fmla="*/ 4561905 h 4591123"/>
              <a:gd name="connsiteX3" fmla="*/ 305813 w 8215408"/>
              <a:gd name="connsiteY3" fmla="*/ 4591124 h 4591123"/>
              <a:gd name="connsiteX4" fmla="*/ 0 w 8215408"/>
              <a:gd name="connsiteY4" fmla="*/ 26588 h 4591123"/>
              <a:gd name="connsiteX0" fmla="*/ 0 w 8217725"/>
              <a:gd name="connsiteY0" fmla="*/ 26588 h 4591123"/>
              <a:gd name="connsiteX1" fmla="*/ 8216899 w 8217725"/>
              <a:gd name="connsiteY1" fmla="*/ 0 h 4591123"/>
              <a:gd name="connsiteX2" fmla="*/ 8215408 w 8217725"/>
              <a:gd name="connsiteY2" fmla="*/ 4561905 h 4591123"/>
              <a:gd name="connsiteX3" fmla="*/ 305813 w 8217725"/>
              <a:gd name="connsiteY3" fmla="*/ 4591124 h 4591123"/>
              <a:gd name="connsiteX4" fmla="*/ 0 w 8217725"/>
              <a:gd name="connsiteY4" fmla="*/ 26588 h 4591123"/>
              <a:gd name="connsiteX0" fmla="*/ 0 w 8217725"/>
              <a:gd name="connsiteY0" fmla="*/ 0 h 4564535"/>
              <a:gd name="connsiteX1" fmla="*/ 8216899 w 8217725"/>
              <a:gd name="connsiteY1" fmla="*/ 22204 h 4564535"/>
              <a:gd name="connsiteX2" fmla="*/ 8215408 w 8217725"/>
              <a:gd name="connsiteY2" fmla="*/ 4535317 h 4564535"/>
              <a:gd name="connsiteX3" fmla="*/ 305813 w 8217725"/>
              <a:gd name="connsiteY3" fmla="*/ 4564536 h 4564535"/>
              <a:gd name="connsiteX4" fmla="*/ 0 w 8217725"/>
              <a:gd name="connsiteY4" fmla="*/ 0 h 4564535"/>
              <a:gd name="connsiteX0" fmla="*/ 0 w 8215408"/>
              <a:gd name="connsiteY0" fmla="*/ 75372 h 4639907"/>
              <a:gd name="connsiteX1" fmla="*/ 8209819 w 8215408"/>
              <a:gd name="connsiteY1" fmla="*/ 0 h 4639907"/>
              <a:gd name="connsiteX2" fmla="*/ 8215408 w 8215408"/>
              <a:gd name="connsiteY2" fmla="*/ 4610689 h 4639907"/>
              <a:gd name="connsiteX3" fmla="*/ 305813 w 8215408"/>
              <a:gd name="connsiteY3" fmla="*/ 4639908 h 4639907"/>
              <a:gd name="connsiteX4" fmla="*/ 0 w 8215408"/>
              <a:gd name="connsiteY4" fmla="*/ 75372 h 4639907"/>
              <a:gd name="connsiteX0" fmla="*/ 0 w 8217724"/>
              <a:gd name="connsiteY0" fmla="*/ 75372 h 4639907"/>
              <a:gd name="connsiteX1" fmla="*/ 8216898 w 8217724"/>
              <a:gd name="connsiteY1" fmla="*/ 0 h 4639907"/>
              <a:gd name="connsiteX2" fmla="*/ 8215408 w 8217724"/>
              <a:gd name="connsiteY2" fmla="*/ 4610689 h 4639907"/>
              <a:gd name="connsiteX3" fmla="*/ 305813 w 8217724"/>
              <a:gd name="connsiteY3" fmla="*/ 4639908 h 4639907"/>
              <a:gd name="connsiteX4" fmla="*/ 0 w 8217724"/>
              <a:gd name="connsiteY4" fmla="*/ 75372 h 4639907"/>
              <a:gd name="connsiteX0" fmla="*/ 0 w 8216898"/>
              <a:gd name="connsiteY0" fmla="*/ 75793 h 4640328"/>
              <a:gd name="connsiteX1" fmla="*/ 8216898 w 8216898"/>
              <a:gd name="connsiteY1" fmla="*/ 421 h 4640328"/>
              <a:gd name="connsiteX2" fmla="*/ 8215408 w 8216898"/>
              <a:gd name="connsiteY2" fmla="*/ 4611110 h 4640328"/>
              <a:gd name="connsiteX3" fmla="*/ 305813 w 8216898"/>
              <a:gd name="connsiteY3" fmla="*/ 4640329 h 4640328"/>
              <a:gd name="connsiteX4" fmla="*/ 0 w 8216898"/>
              <a:gd name="connsiteY4" fmla="*/ 75793 h 464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898" h="4640328">
                <a:moveTo>
                  <a:pt x="0" y="75793"/>
                </a:moveTo>
                <a:lnTo>
                  <a:pt x="8216898" y="421"/>
                </a:lnTo>
                <a:cubicBezTo>
                  <a:pt x="8213183" y="-41754"/>
                  <a:pt x="8212043" y="3092109"/>
                  <a:pt x="8215408" y="4611110"/>
                </a:cubicBezTo>
                <a:lnTo>
                  <a:pt x="305813" y="4640329"/>
                </a:lnTo>
                <a:lnTo>
                  <a:pt x="0" y="7579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12">
            <a:extLst>
              <a:ext uri="{FF2B5EF4-FFF2-40B4-BE49-F238E27FC236}">
                <a16:creationId xmlns:a16="http://schemas.microsoft.com/office/drawing/2014/main" id="{636B1474-E9C8-034E-876A-38766FDA0FBC}"/>
              </a:ext>
            </a:extLst>
          </p:cNvPr>
          <p:cNvSpPr>
            <a:spLocks noGrp="1"/>
          </p:cNvSpPr>
          <p:nvPr>
            <p:ph type="body" sz="quarter" idx="11" hasCustomPrompt="1"/>
          </p:nvPr>
        </p:nvSpPr>
        <p:spPr>
          <a:xfrm>
            <a:off x="263156" y="271715"/>
            <a:ext cx="4178179" cy="448866"/>
          </a:xfrm>
        </p:spPr>
        <p:txBody>
          <a:bodyPr/>
          <a:lstStyle>
            <a:lvl1pPr marL="0" indent="0">
              <a:buNone/>
              <a:defRPr sz="2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Agenda Slide Option 2</a:t>
            </a:r>
          </a:p>
        </p:txBody>
      </p:sp>
      <p:sp>
        <p:nvSpPr>
          <p:cNvPr id="15" name="Text Placeholder 14">
            <a:extLst>
              <a:ext uri="{FF2B5EF4-FFF2-40B4-BE49-F238E27FC236}">
                <a16:creationId xmlns:a16="http://schemas.microsoft.com/office/drawing/2014/main" id="{0CAD0F95-3773-D548-A1FC-52486EDF8400}"/>
              </a:ext>
            </a:extLst>
          </p:cNvPr>
          <p:cNvSpPr>
            <a:spLocks noGrp="1"/>
          </p:cNvSpPr>
          <p:nvPr>
            <p:ph type="body" sz="quarter" idx="12" hasCustomPrompt="1"/>
          </p:nvPr>
        </p:nvSpPr>
        <p:spPr>
          <a:xfrm>
            <a:off x="263129" y="948929"/>
            <a:ext cx="4177903" cy="3030140"/>
          </a:xfrm>
        </p:spPr>
        <p:txBody>
          <a:bodyPr/>
          <a:lstStyle>
            <a:lvl1pPr marL="257175" marR="0" indent="-257175" algn="l" defTabSz="685800" rtl="0" eaLnBrk="1" fontAlgn="auto" latinLnBrk="0" hangingPunct="1">
              <a:lnSpc>
                <a:spcPct val="150000"/>
              </a:lnSpc>
              <a:spcBef>
                <a:spcPts val="750"/>
              </a:spcBef>
              <a:spcAft>
                <a:spcPts val="0"/>
              </a:spcAft>
              <a:buClr>
                <a:schemeClr val="accent5"/>
              </a:buClr>
              <a:buSzTx/>
              <a:buFont typeface="Arial" panose="020B0604020202020204" pitchFamily="34" charset="0"/>
              <a:buChar char="•"/>
              <a:tabLst/>
              <a:defRPr>
                <a:solidFill>
                  <a:schemeClr val="bg1"/>
                </a:solidFill>
              </a:defRPr>
            </a:lvl1pPr>
          </a:lstStyle>
          <a:p>
            <a:pPr lvl="0"/>
            <a:r>
              <a:rPr lang="en-US" dirty="0"/>
              <a:t>Key Agenda Item #1</a:t>
            </a:r>
          </a:p>
          <a:p>
            <a:pPr lvl="0"/>
            <a:r>
              <a:rPr lang="en-US" dirty="0"/>
              <a:t>Key Agenda Item #2</a:t>
            </a:r>
          </a:p>
          <a:p>
            <a:pPr lvl="0"/>
            <a:r>
              <a:rPr lang="en-US" dirty="0"/>
              <a:t>Key Agenda Item #3</a:t>
            </a:r>
          </a:p>
          <a:p>
            <a:pPr lvl="0"/>
            <a:r>
              <a:rPr lang="en-US" dirty="0"/>
              <a:t>Key Agenda Item #4</a:t>
            </a:r>
          </a:p>
          <a:p>
            <a:pPr lvl="0"/>
            <a:r>
              <a:rPr lang="en-US" dirty="0"/>
              <a:t>Key Agenda Item #5</a:t>
            </a:r>
          </a:p>
          <a:p>
            <a:pPr lvl="0"/>
            <a:r>
              <a:rPr lang="en-US" dirty="0"/>
              <a:t>Key Agenda Item #6</a:t>
            </a:r>
          </a:p>
        </p:txBody>
      </p:sp>
    </p:spTree>
    <p:extLst>
      <p:ext uri="{BB962C8B-B14F-4D97-AF65-F5344CB8AC3E}">
        <p14:creationId xmlns:p14="http://schemas.microsoft.com/office/powerpoint/2010/main" val="2198197407"/>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Standard">
    <p:spTree>
      <p:nvGrpSpPr>
        <p:cNvPr id="1" name=""/>
        <p:cNvGrpSpPr/>
        <p:nvPr/>
      </p:nvGrpSpPr>
      <p:grpSpPr>
        <a:xfrm>
          <a:off x="0" y="0"/>
          <a:ext cx="0" cy="0"/>
          <a:chOff x="0" y="0"/>
          <a:chExt cx="0" cy="0"/>
        </a:xfrm>
      </p:grpSpPr>
      <p:sp>
        <p:nvSpPr>
          <p:cNvPr id="17" name="Content Placeholder 3">
            <a:extLst>
              <a:ext uri="{FF2B5EF4-FFF2-40B4-BE49-F238E27FC236}">
                <a16:creationId xmlns:a16="http://schemas.microsoft.com/office/drawing/2014/main" id="{034DCB5F-A385-354F-8F41-333ED082C9C4}"/>
              </a:ext>
            </a:extLst>
          </p:cNvPr>
          <p:cNvSpPr>
            <a:spLocks noGrp="1" noChangeArrowheads="1"/>
          </p:cNvSpPr>
          <p:nvPr>
            <p:ph idx="1" hasCustomPrompt="1"/>
          </p:nvPr>
        </p:nvSpPr>
        <p:spPr bwMode="auto">
          <a:xfrm>
            <a:off x="285751" y="800100"/>
            <a:ext cx="8572499"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2641" indent="-172641">
              <a:lnSpc>
                <a:spcPct val="100000"/>
              </a:lnSpc>
              <a:buFont typeface="Arial" panose="020B0604020202020204" pitchFamily="34" charset="0"/>
              <a:buChar char="•"/>
              <a:tabLst/>
              <a:defRPr/>
            </a:lvl1pPr>
            <a:lvl2pPr marL="514350" indent="-171450">
              <a:lnSpc>
                <a:spcPct val="100000"/>
              </a:lnSpc>
              <a:tabLst/>
              <a:defRPr/>
            </a:lvl2pPr>
            <a:lvl3pPr>
              <a:lnSpc>
                <a:spcPct val="100000"/>
              </a:lnSpc>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DE29FF9-7443-1140-AE9F-79B8DB0C212B}"/>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0E91D5A-34AC-1049-A23E-6B3E3624A266}"/>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Click to add title</a:t>
            </a:r>
          </a:p>
        </p:txBody>
      </p:sp>
    </p:spTree>
    <p:extLst>
      <p:ext uri="{BB962C8B-B14F-4D97-AF65-F5344CB8AC3E}">
        <p14:creationId xmlns:p14="http://schemas.microsoft.com/office/powerpoint/2010/main" val="2429210137"/>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DD16E-4C7C-41D6-ADC1-A49AA86D2540}"/>
              </a:ext>
            </a:extLst>
          </p:cNvPr>
          <p:cNvSpPr>
            <a:spLocks noGrp="1"/>
          </p:cNvSpPr>
          <p:nvPr>
            <p:ph type="title"/>
          </p:nvPr>
        </p:nvSpPr>
        <p:spPr>
          <a:xfrm>
            <a:off x="453748" y="198834"/>
            <a:ext cx="7886700" cy="994172"/>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F324BFE8-CEC3-44AB-8186-462F3DEAB142}"/>
              </a:ext>
            </a:extLst>
          </p:cNvPr>
          <p:cNvSpPr>
            <a:spLocks noGrp="1"/>
          </p:cNvSpPr>
          <p:nvPr>
            <p:ph type="ftr" sz="quarter" idx="10"/>
          </p:nvPr>
        </p:nvSpPr>
        <p:spPr>
          <a:xfrm>
            <a:off x="453748" y="4767263"/>
            <a:ext cx="3428999" cy="273844"/>
          </a:xfrm>
        </p:spPr>
        <p:txBody>
          <a:bodyPr/>
          <a:lstStyle>
            <a:lvl1pPr>
              <a:defRPr>
                <a:solidFill>
                  <a:schemeClr val="tx1"/>
                </a:solidFill>
              </a:defRPr>
            </a:lvl1pPr>
          </a:lstStyle>
          <a:p>
            <a:pPr defTabSz="685800"/>
            <a:r>
              <a:rPr lang="en-US" dirty="0"/>
              <a:t>© 2020 Retirement Learning Center, LLC. All Rights Reserved.</a:t>
            </a:r>
          </a:p>
        </p:txBody>
      </p:sp>
      <p:sp>
        <p:nvSpPr>
          <p:cNvPr id="4" name="Slide Number Placeholder 3">
            <a:extLst>
              <a:ext uri="{FF2B5EF4-FFF2-40B4-BE49-F238E27FC236}">
                <a16:creationId xmlns:a16="http://schemas.microsoft.com/office/drawing/2014/main" id="{D28EAF80-879E-44A8-8667-F88A1CD0104D}"/>
              </a:ext>
            </a:extLst>
          </p:cNvPr>
          <p:cNvSpPr>
            <a:spLocks noGrp="1"/>
          </p:cNvSpPr>
          <p:nvPr>
            <p:ph type="sldNum" sz="quarter" idx="11"/>
          </p:nvPr>
        </p:nvSpPr>
        <p:spPr/>
        <p:txBody>
          <a:bodyPr/>
          <a:lstStyle/>
          <a:p>
            <a:pPr defTabSz="685800"/>
            <a:fld id="{95E0D81F-3A31-44DE-824A-00E9AD38C5DB}" type="slidenum">
              <a:rPr lang="en-US" smtClean="0">
                <a:solidFill>
                  <a:srgbClr val="003893">
                    <a:tint val="75000"/>
                  </a:srgbClr>
                </a:solidFill>
              </a:rPr>
              <a:pPr defTabSz="685800"/>
              <a:t>‹#›</a:t>
            </a:fld>
            <a:endParaRPr lang="en-US" dirty="0">
              <a:solidFill>
                <a:srgbClr val="003893">
                  <a:tint val="75000"/>
                </a:srgbClr>
              </a:solidFill>
            </a:endParaRPr>
          </a:p>
        </p:txBody>
      </p:sp>
      <p:sp>
        <p:nvSpPr>
          <p:cNvPr id="6" name="Content Placeholder 5">
            <a:extLst>
              <a:ext uri="{FF2B5EF4-FFF2-40B4-BE49-F238E27FC236}">
                <a16:creationId xmlns:a16="http://schemas.microsoft.com/office/drawing/2014/main" id="{36704816-6B8F-4CD0-BA8C-47B40275BA66}"/>
              </a:ext>
            </a:extLst>
          </p:cNvPr>
          <p:cNvSpPr>
            <a:spLocks noGrp="1"/>
          </p:cNvSpPr>
          <p:nvPr>
            <p:ph sz="quarter" idx="12"/>
          </p:nvPr>
        </p:nvSpPr>
        <p:spPr>
          <a:xfrm>
            <a:off x="453748" y="1295097"/>
            <a:ext cx="7886700" cy="32754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214818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 No Lin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14EABA8-8962-284B-A03B-F9F4C3923F5F}"/>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Click to add title</a:t>
            </a:r>
          </a:p>
        </p:txBody>
      </p:sp>
      <p:sp>
        <p:nvSpPr>
          <p:cNvPr id="17" name="Content Placeholder 3">
            <a:extLst>
              <a:ext uri="{FF2B5EF4-FFF2-40B4-BE49-F238E27FC236}">
                <a16:creationId xmlns:a16="http://schemas.microsoft.com/office/drawing/2014/main" id="{034DCB5F-A385-354F-8F41-333ED082C9C4}"/>
              </a:ext>
            </a:extLst>
          </p:cNvPr>
          <p:cNvSpPr>
            <a:spLocks noGrp="1" noChangeArrowheads="1"/>
          </p:cNvSpPr>
          <p:nvPr>
            <p:ph idx="1" hasCustomPrompt="1"/>
          </p:nvPr>
        </p:nvSpPr>
        <p:spPr bwMode="auto">
          <a:xfrm>
            <a:off x="285751" y="800100"/>
            <a:ext cx="8572499"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2641" indent="-172641">
              <a:lnSpc>
                <a:spcPct val="100000"/>
              </a:lnSpc>
              <a:buFont typeface="Arial" panose="020B0604020202020204" pitchFamily="34" charset="0"/>
              <a:buChar char="•"/>
              <a:tabLst/>
              <a:defRPr/>
            </a:lvl1pPr>
            <a:lvl2pPr marL="514350" indent="-171450">
              <a:lnSpc>
                <a:spcPct val="100000"/>
              </a:lnSpc>
              <a:tabLst/>
              <a:defRPr/>
            </a:lvl2pPr>
            <a:lvl3pPr>
              <a:lnSpc>
                <a:spcPct val="100000"/>
              </a:lnSpc>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797809"/>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85750"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9B17DC4-C250-1D46-85D9-A7E83CBC5F7B}"/>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Comparison Slide 1: Click to add title</a:t>
            </a:r>
          </a:p>
        </p:txBody>
      </p:sp>
      <p:cxnSp>
        <p:nvCxnSpPr>
          <p:cNvPr id="8" name="Straight Connector 7">
            <a:extLst>
              <a:ext uri="{FF2B5EF4-FFF2-40B4-BE49-F238E27FC236}">
                <a16:creationId xmlns:a16="http://schemas.microsoft.com/office/drawing/2014/main" id="{FC85D332-1DD7-1D48-A13A-FE69917E7014}"/>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B4816C3-D8FC-5443-B7AE-0628F16A9B87}"/>
              </a:ext>
            </a:extLst>
          </p:cNvPr>
          <p:cNvSpPr>
            <a:spLocks noGrp="1"/>
          </p:cNvSpPr>
          <p:nvPr>
            <p:ph sz="half" idx="10" hasCustomPrompt="1"/>
          </p:nvPr>
        </p:nvSpPr>
        <p:spPr>
          <a:xfrm>
            <a:off x="4638296"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460150"/>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85750" y="809625"/>
            <a:ext cx="4219956" cy="400742"/>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
        <p:nvSpPr>
          <p:cNvPr id="5" name="Text Placeholder 4"/>
          <p:cNvSpPr>
            <a:spLocks noGrp="1"/>
          </p:cNvSpPr>
          <p:nvPr>
            <p:ph type="body" sz="quarter" idx="3" hasCustomPrompt="1"/>
          </p:nvPr>
        </p:nvSpPr>
        <p:spPr>
          <a:xfrm>
            <a:off x="4643254" y="809624"/>
            <a:ext cx="4214996" cy="400743"/>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cxnSp>
        <p:nvCxnSpPr>
          <p:cNvPr id="8" name="Straight Connector 7"/>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2B98C6A-EC3E-A44F-8474-D9D47583FD6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Comparison Slide 2: Click to add title</a:t>
            </a:r>
          </a:p>
        </p:txBody>
      </p:sp>
      <p:cxnSp>
        <p:nvCxnSpPr>
          <p:cNvPr id="10" name="Straight Connector 9">
            <a:extLst>
              <a:ext uri="{FF2B5EF4-FFF2-40B4-BE49-F238E27FC236}">
                <a16:creationId xmlns:a16="http://schemas.microsoft.com/office/drawing/2014/main" id="{55CDBCC7-D5C3-0048-93CA-17A48EAC05EF}"/>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CA8FA3F-AFA5-1448-9AD7-3056026AED6C}"/>
              </a:ext>
            </a:extLst>
          </p:cNvPr>
          <p:cNvSpPr>
            <a:spLocks noGrp="1"/>
          </p:cNvSpPr>
          <p:nvPr>
            <p:ph sz="half" idx="10" hasCustomPrompt="1"/>
          </p:nvPr>
        </p:nvSpPr>
        <p:spPr>
          <a:xfrm>
            <a:off x="285750"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30BB4318-2FF9-9D45-A032-B24F01CC3FCA}"/>
              </a:ext>
            </a:extLst>
          </p:cNvPr>
          <p:cNvSpPr>
            <a:spLocks noGrp="1"/>
          </p:cNvSpPr>
          <p:nvPr>
            <p:ph sz="half" idx="11" hasCustomPrompt="1"/>
          </p:nvPr>
        </p:nvSpPr>
        <p:spPr>
          <a:xfrm>
            <a:off x="4638296"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533645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Blue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63B34-586E-624D-BD3D-9B7D153D0000}"/>
              </a:ext>
            </a:extLst>
          </p:cNvPr>
          <p:cNvSpPr/>
          <p:nvPr userDrawn="1"/>
        </p:nvSpPr>
        <p:spPr>
          <a:xfrm>
            <a:off x="-1" y="1176"/>
            <a:ext cx="9144000" cy="641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0DF977F-5484-A148-A7D1-6D11955507F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bg1"/>
                </a:solidFill>
              </a:defRPr>
            </a:lvl1pPr>
          </a:lstStyle>
          <a:p>
            <a:r>
              <a:rPr lang="en-US" dirty="0"/>
              <a:t>Click to add title</a:t>
            </a:r>
          </a:p>
        </p:txBody>
      </p:sp>
      <p:sp>
        <p:nvSpPr>
          <p:cNvPr id="11" name="Content Placeholder 3">
            <a:extLst>
              <a:ext uri="{FF2B5EF4-FFF2-40B4-BE49-F238E27FC236}">
                <a16:creationId xmlns:a16="http://schemas.microsoft.com/office/drawing/2014/main" id="{E3973112-A1CE-DD45-ABDB-7DA8BCC789E1}"/>
              </a:ext>
            </a:extLst>
          </p:cNvPr>
          <p:cNvSpPr>
            <a:spLocks noGrp="1" noChangeArrowheads="1"/>
          </p:cNvSpPr>
          <p:nvPr>
            <p:ph idx="1" hasCustomPrompt="1"/>
          </p:nvPr>
        </p:nvSpPr>
        <p:spPr bwMode="auto">
          <a:xfrm>
            <a:off x="285751" y="800100"/>
            <a:ext cx="8572499"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2641" indent="-172641">
              <a:lnSpc>
                <a:spcPct val="100000"/>
              </a:lnSpc>
              <a:buFont typeface="Arial" panose="020B0604020202020204" pitchFamily="34" charset="0"/>
              <a:buChar char="•"/>
              <a:tabLst/>
              <a:defRPr/>
            </a:lvl1pPr>
            <a:lvl2pPr marL="514350" indent="-171450">
              <a:lnSpc>
                <a:spcPct val="100000"/>
              </a:lnSpc>
              <a:tabLst/>
              <a:defRPr/>
            </a:lvl2pPr>
            <a:lvl3pPr>
              <a:lnSpc>
                <a:spcPct val="100000"/>
              </a:lnSpc>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6880790"/>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 Blue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63B34-586E-624D-BD3D-9B7D153D0000}"/>
              </a:ext>
            </a:extLst>
          </p:cNvPr>
          <p:cNvSpPr/>
          <p:nvPr userDrawn="1"/>
        </p:nvSpPr>
        <p:spPr>
          <a:xfrm>
            <a:off x="-1" y="1176"/>
            <a:ext cx="9144000" cy="641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0DF977F-5484-A148-A7D1-6D11955507F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bg1"/>
                </a:solidFill>
              </a:defRPr>
            </a:lvl1pPr>
          </a:lstStyle>
          <a:p>
            <a:r>
              <a:rPr lang="en-US" dirty="0"/>
              <a:t>Click to add title</a:t>
            </a:r>
          </a:p>
        </p:txBody>
      </p:sp>
      <p:sp>
        <p:nvSpPr>
          <p:cNvPr id="6" name="Content Placeholder 2">
            <a:extLst>
              <a:ext uri="{FF2B5EF4-FFF2-40B4-BE49-F238E27FC236}">
                <a16:creationId xmlns:a16="http://schemas.microsoft.com/office/drawing/2014/main" id="{46C6971F-DF12-7C4F-BBE0-4DA692D9071D}"/>
              </a:ext>
            </a:extLst>
          </p:cNvPr>
          <p:cNvSpPr>
            <a:spLocks noGrp="1"/>
          </p:cNvSpPr>
          <p:nvPr>
            <p:ph sz="half" idx="1" hasCustomPrompt="1"/>
          </p:nvPr>
        </p:nvSpPr>
        <p:spPr>
          <a:xfrm>
            <a:off x="285750"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0A3747F9-6065-0345-AE0B-FC4338A846AA}"/>
              </a:ext>
            </a:extLst>
          </p:cNvPr>
          <p:cNvSpPr>
            <a:spLocks noGrp="1"/>
          </p:cNvSpPr>
          <p:nvPr>
            <p:ph sz="half" idx="10" hasCustomPrompt="1"/>
          </p:nvPr>
        </p:nvSpPr>
        <p:spPr>
          <a:xfrm>
            <a:off x="4638296"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431876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 Blue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63B34-586E-624D-BD3D-9B7D153D0000}"/>
              </a:ext>
            </a:extLst>
          </p:cNvPr>
          <p:cNvSpPr/>
          <p:nvPr userDrawn="1"/>
        </p:nvSpPr>
        <p:spPr>
          <a:xfrm>
            <a:off x="-1" y="1176"/>
            <a:ext cx="9144000" cy="641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0DF977F-5484-A148-A7D1-6D11955507F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bg1"/>
                </a:solidFill>
              </a:defRPr>
            </a:lvl1pPr>
          </a:lstStyle>
          <a:p>
            <a:r>
              <a:rPr lang="en-US" dirty="0"/>
              <a:t>Click to add title</a:t>
            </a:r>
          </a:p>
        </p:txBody>
      </p:sp>
      <p:sp>
        <p:nvSpPr>
          <p:cNvPr id="10" name="Text Placeholder 2">
            <a:extLst>
              <a:ext uri="{FF2B5EF4-FFF2-40B4-BE49-F238E27FC236}">
                <a16:creationId xmlns:a16="http://schemas.microsoft.com/office/drawing/2014/main" id="{CD480875-ACA3-7145-A50C-589983B1D4AC}"/>
              </a:ext>
            </a:extLst>
          </p:cNvPr>
          <p:cNvSpPr>
            <a:spLocks noGrp="1"/>
          </p:cNvSpPr>
          <p:nvPr>
            <p:ph type="body" idx="1" hasCustomPrompt="1"/>
          </p:nvPr>
        </p:nvSpPr>
        <p:spPr>
          <a:xfrm>
            <a:off x="285750" y="809625"/>
            <a:ext cx="4219956" cy="400742"/>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
        <p:nvSpPr>
          <p:cNvPr id="11" name="Text Placeholder 4">
            <a:extLst>
              <a:ext uri="{FF2B5EF4-FFF2-40B4-BE49-F238E27FC236}">
                <a16:creationId xmlns:a16="http://schemas.microsoft.com/office/drawing/2014/main" id="{550EF587-108C-FC41-ACF6-FDA3C47547CA}"/>
              </a:ext>
            </a:extLst>
          </p:cNvPr>
          <p:cNvSpPr>
            <a:spLocks noGrp="1"/>
          </p:cNvSpPr>
          <p:nvPr>
            <p:ph type="body" sz="quarter" idx="3" hasCustomPrompt="1"/>
          </p:nvPr>
        </p:nvSpPr>
        <p:spPr>
          <a:xfrm>
            <a:off x="4643254" y="809624"/>
            <a:ext cx="4214996" cy="400743"/>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
        <p:nvSpPr>
          <p:cNvPr id="12" name="Content Placeholder 2">
            <a:extLst>
              <a:ext uri="{FF2B5EF4-FFF2-40B4-BE49-F238E27FC236}">
                <a16:creationId xmlns:a16="http://schemas.microsoft.com/office/drawing/2014/main" id="{5C1C2729-06C9-2745-807A-F74031D27F70}"/>
              </a:ext>
            </a:extLst>
          </p:cNvPr>
          <p:cNvSpPr>
            <a:spLocks noGrp="1"/>
          </p:cNvSpPr>
          <p:nvPr>
            <p:ph sz="half" idx="10" hasCustomPrompt="1"/>
          </p:nvPr>
        </p:nvSpPr>
        <p:spPr>
          <a:xfrm>
            <a:off x="285750"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3D45712A-6D15-414C-9C91-1584D7263A0D}"/>
              </a:ext>
            </a:extLst>
          </p:cNvPr>
          <p:cNvSpPr>
            <a:spLocks noGrp="1"/>
          </p:cNvSpPr>
          <p:nvPr>
            <p:ph sz="half" idx="11" hasCustomPrompt="1"/>
          </p:nvPr>
        </p:nvSpPr>
        <p:spPr>
          <a:xfrm>
            <a:off x="4638296"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7342769"/>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ft Photo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B9D5033-229C-9642-B3CE-D5F0908C4706}"/>
              </a:ext>
            </a:extLst>
          </p:cNvPr>
          <p:cNvSpPr>
            <a:spLocks noGrp="1"/>
          </p:cNvSpPr>
          <p:nvPr>
            <p:ph type="pic" sz="quarter" idx="10"/>
          </p:nvPr>
        </p:nvSpPr>
        <p:spPr>
          <a:xfrm>
            <a:off x="0" y="0"/>
            <a:ext cx="3856435" cy="4770835"/>
          </a:xfrm>
          <a:solidFill>
            <a:schemeClr val="tx2"/>
          </a:solidFill>
        </p:spPr>
        <p:txBody>
          <a:bodyPr anchor="ctr" anchorCtr="0"/>
          <a:lstStyle>
            <a:lvl1pPr marL="0" indent="0" algn="ctr">
              <a:buNone/>
              <a:defRPr>
                <a:solidFill>
                  <a:schemeClr val="bg1"/>
                </a:solidFill>
              </a:defRPr>
            </a:lvl1pPr>
          </a:lstStyle>
          <a:p>
            <a:r>
              <a:rPr lang="en-US"/>
              <a:t>Click icon to add picture</a:t>
            </a:r>
            <a:endParaRPr lang="en-US" dirty="0"/>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EDA4CE46-8B7E-DC4F-8A73-BADBBB6E97F1}"/>
              </a:ext>
            </a:extLst>
          </p:cNvPr>
          <p:cNvSpPr>
            <a:spLocks noGrp="1"/>
          </p:cNvSpPr>
          <p:nvPr>
            <p:ph type="chart" sz="quarter" idx="12" hasCustomPrompt="1"/>
          </p:nvPr>
        </p:nvSpPr>
        <p:spPr>
          <a:xfrm>
            <a:off x="4572000" y="908448"/>
            <a:ext cx="4033954" cy="2896790"/>
          </a:xfrm>
        </p:spPr>
        <p:txBody>
          <a:bodyPr/>
          <a:lstStyle>
            <a:lvl1pPr marL="0" indent="0">
              <a:buNone/>
              <a:defRPr>
                <a:solidFill>
                  <a:schemeClr val="tx2"/>
                </a:solidFill>
              </a:defRPr>
            </a:lvl1pPr>
          </a:lstStyle>
          <a:p>
            <a:r>
              <a:rPr lang="en-US" dirty="0"/>
              <a:t>Insert Chart Here</a:t>
            </a:r>
          </a:p>
        </p:txBody>
      </p:sp>
      <p:sp>
        <p:nvSpPr>
          <p:cNvPr id="14" name="Text Placeholder 13">
            <a:extLst>
              <a:ext uri="{FF2B5EF4-FFF2-40B4-BE49-F238E27FC236}">
                <a16:creationId xmlns:a16="http://schemas.microsoft.com/office/drawing/2014/main" id="{3D5D8FF4-56C7-214B-A9C5-212454EA29FF}"/>
              </a:ext>
            </a:extLst>
          </p:cNvPr>
          <p:cNvSpPr>
            <a:spLocks noGrp="1"/>
          </p:cNvSpPr>
          <p:nvPr>
            <p:ph type="body" sz="quarter" idx="13" hasCustomPrompt="1"/>
          </p:nvPr>
        </p:nvSpPr>
        <p:spPr>
          <a:xfrm>
            <a:off x="464344" y="986577"/>
            <a:ext cx="2927747" cy="641747"/>
          </a:xfrm>
        </p:spPr>
        <p:txBody>
          <a:bodyPr anchor="b"/>
          <a:lstStyle>
            <a:lvl1pPr marL="0" indent="0">
              <a:buNone/>
              <a:defRPr sz="3000" b="1">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350"/>
            </a:lvl5pPr>
          </a:lstStyle>
          <a:p>
            <a:pPr lvl="0"/>
            <a:r>
              <a:rPr lang="en-US" dirty="0"/>
              <a:t>Click to add title</a:t>
            </a:r>
          </a:p>
        </p:txBody>
      </p:sp>
      <p:sp>
        <p:nvSpPr>
          <p:cNvPr id="18" name="Text Placeholder 17">
            <a:extLst>
              <a:ext uri="{FF2B5EF4-FFF2-40B4-BE49-F238E27FC236}">
                <a16:creationId xmlns:a16="http://schemas.microsoft.com/office/drawing/2014/main" id="{DD3BA085-ED83-3244-99C2-0388D529A871}"/>
              </a:ext>
            </a:extLst>
          </p:cNvPr>
          <p:cNvSpPr>
            <a:spLocks noGrp="1"/>
          </p:cNvSpPr>
          <p:nvPr>
            <p:ph type="body" sz="quarter" idx="14" hasCustomPrompt="1"/>
          </p:nvPr>
        </p:nvSpPr>
        <p:spPr>
          <a:xfrm>
            <a:off x="464344" y="1889359"/>
            <a:ext cx="2927747" cy="364376"/>
          </a:xfrm>
        </p:spPr>
        <p:txBody>
          <a:bodyPr/>
          <a:lstStyle>
            <a:lvl1pPr marL="0" indent="0">
              <a:lnSpc>
                <a:spcPct val="150000"/>
              </a:lnSpc>
              <a:buNone/>
              <a:defRPr sz="105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add body text</a:t>
            </a:r>
          </a:p>
        </p:txBody>
      </p:sp>
    </p:spTree>
    <p:extLst>
      <p:ext uri="{BB962C8B-B14F-4D97-AF65-F5344CB8AC3E}">
        <p14:creationId xmlns:p14="http://schemas.microsoft.com/office/powerpoint/2010/main" val="4079669560"/>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op Photo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B825876-47F4-744F-95FA-FB30CB25A23A}"/>
              </a:ext>
            </a:extLst>
          </p:cNvPr>
          <p:cNvSpPr>
            <a:spLocks noGrp="1"/>
          </p:cNvSpPr>
          <p:nvPr>
            <p:ph type="pic" sz="quarter" idx="10"/>
          </p:nvPr>
        </p:nvSpPr>
        <p:spPr>
          <a:xfrm>
            <a:off x="0" y="1"/>
            <a:ext cx="9144000" cy="1735931"/>
          </a:xfrm>
          <a:solidFill>
            <a:schemeClr val="tx2"/>
          </a:solidFill>
        </p:spPr>
        <p:txBody>
          <a:bodyPr/>
          <a:lstStyle/>
          <a:p>
            <a:r>
              <a:rPr lang="en-US"/>
              <a:t>Click icon to add picture</a:t>
            </a:r>
          </a:p>
        </p:txBody>
      </p:sp>
      <p:sp>
        <p:nvSpPr>
          <p:cNvPr id="4" name="Content Placeholder 3"/>
          <p:cNvSpPr>
            <a:spLocks noGrp="1" noChangeArrowheads="1"/>
          </p:cNvSpPr>
          <p:nvPr>
            <p:ph idx="1" hasCustomPrompt="1"/>
          </p:nvPr>
        </p:nvSpPr>
        <p:spPr bwMode="auto">
          <a:xfrm>
            <a:off x="285751" y="2005338"/>
            <a:ext cx="8572499" cy="2560004"/>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text</a:t>
            </a:r>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826992" y="639529"/>
            <a:ext cx="5490017" cy="459581"/>
          </a:xfrm>
          <a:prstGeom prst="rect">
            <a:avLst/>
          </a:prstGeom>
          <a:ln>
            <a:solidFill>
              <a:schemeClr val="bg1"/>
            </a:solidFill>
          </a:ln>
        </p:spPr>
        <p:txBody>
          <a:bodyPr anchor="ctr"/>
          <a:lstStyle>
            <a:lvl1pPr marL="0" indent="0" algn="ctr">
              <a:tabLst/>
              <a:defRPr sz="2100">
                <a:solidFill>
                  <a:schemeClr val="bg1"/>
                </a:solidFill>
              </a:defRPr>
            </a:lvl1pPr>
          </a:lstStyle>
          <a:p>
            <a:r>
              <a:rPr lang="en-US" dirty="0"/>
              <a:t>Click to add title</a:t>
            </a:r>
          </a:p>
        </p:txBody>
      </p:sp>
    </p:spTree>
    <p:extLst>
      <p:ext uri="{BB962C8B-B14F-4D97-AF65-F5344CB8AC3E}">
        <p14:creationId xmlns:p14="http://schemas.microsoft.com/office/powerpoint/2010/main" val="301046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ft Slant Photo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
            <a:ext cx="4785383" cy="4773714"/>
          </a:xfrm>
          <a:custGeom>
            <a:avLst/>
            <a:gdLst>
              <a:gd name="connsiteX0" fmla="*/ 2163329 w 6096459"/>
              <a:gd name="connsiteY0" fmla="*/ 0 h 6857999"/>
              <a:gd name="connsiteX1" fmla="*/ 6096459 w 6096459"/>
              <a:gd name="connsiteY1" fmla="*/ 0 h 6857999"/>
              <a:gd name="connsiteX2" fmla="*/ 3933130 w 6096459"/>
              <a:gd name="connsiteY2" fmla="*/ 6857999 h 6857999"/>
              <a:gd name="connsiteX3" fmla="*/ 0 w 609645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096459" h="6857999">
                <a:moveTo>
                  <a:pt x="2163329" y="0"/>
                </a:moveTo>
                <a:lnTo>
                  <a:pt x="6096459" y="0"/>
                </a:lnTo>
                <a:lnTo>
                  <a:pt x="3933130" y="6857999"/>
                </a:lnTo>
                <a:lnTo>
                  <a:pt x="0" y="6857999"/>
                </a:lnTo>
                <a:close/>
              </a:path>
            </a:pathLst>
          </a:custGeom>
          <a:solidFill>
            <a:schemeClr val="tx2"/>
          </a:solidFill>
        </p:spPr>
        <p:txBody>
          <a:bodyPr wrap="square">
            <a:noAutofit/>
          </a:bodyPr>
          <a:lstStyle>
            <a:lvl1pPr marL="0" indent="0">
              <a:buNone/>
              <a:defRPr sz="1200"/>
            </a:lvl1pPr>
          </a:lstStyle>
          <a:p>
            <a:r>
              <a:rPr lang="en-US"/>
              <a:t>Click icon to add picture</a:t>
            </a:r>
            <a:endParaRPr lang="en-US" dirty="0"/>
          </a:p>
        </p:txBody>
      </p:sp>
      <p:cxnSp>
        <p:nvCxnSpPr>
          <p:cNvPr id="7" name="Straight Connector 6"/>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C10A3604-9824-2645-909F-1356609E5DB7}"/>
              </a:ext>
            </a:extLst>
          </p:cNvPr>
          <p:cNvSpPr>
            <a:spLocks noGrp="1"/>
          </p:cNvSpPr>
          <p:nvPr>
            <p:ph type="title" hasCustomPrompt="1"/>
          </p:nvPr>
        </p:nvSpPr>
        <p:spPr>
          <a:xfrm>
            <a:off x="4785384" y="1737301"/>
            <a:ext cx="3999802" cy="722042"/>
          </a:xfrm>
          <a:prstGeom prst="rect">
            <a:avLst/>
          </a:prstGeom>
        </p:spPr>
        <p:txBody>
          <a:bodyPr anchor="b" anchorCtr="0"/>
          <a:lstStyle>
            <a:lvl1pPr marL="0" indent="0">
              <a:tabLst/>
              <a:defRPr sz="300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9699C641-BCAB-1B4D-A8FC-B30EE9910EF2}"/>
              </a:ext>
            </a:extLst>
          </p:cNvPr>
          <p:cNvSpPr>
            <a:spLocks noGrp="1"/>
          </p:cNvSpPr>
          <p:nvPr>
            <p:ph type="body" sz="quarter" idx="15" hasCustomPrompt="1"/>
          </p:nvPr>
        </p:nvSpPr>
        <p:spPr>
          <a:xfrm>
            <a:off x="4785035" y="2684159"/>
            <a:ext cx="4000500" cy="876300"/>
          </a:xfrm>
        </p:spPr>
        <p:txBody>
          <a:bodyPr/>
          <a:lstStyle>
            <a:lvl1pPr marL="0" indent="0">
              <a:lnSpc>
                <a:spcPct val="150000"/>
              </a:lnSpc>
              <a:buNone/>
              <a:defRPr sz="105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body text here.</a:t>
            </a:r>
          </a:p>
          <a:p>
            <a:pPr lvl="0"/>
            <a:r>
              <a:rPr lang="en-US" dirty="0"/>
              <a:t>Once picture has been added, click on format photo in the top ribbon bar and set the picture transparency to 40%.</a:t>
            </a:r>
          </a:p>
        </p:txBody>
      </p:sp>
    </p:spTree>
    <p:extLst>
      <p:ext uri="{BB962C8B-B14F-4D97-AF65-F5344CB8AC3E}">
        <p14:creationId xmlns:p14="http://schemas.microsoft.com/office/powerpoint/2010/main" val="219712247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5750" y="778276"/>
            <a:ext cx="8572500" cy="3840167"/>
          </a:xfrm>
        </p:spPr>
        <p:txBody>
          <a:bodyPr/>
          <a:lstStyle>
            <a:lvl1pPr marL="0" indent="0">
              <a:buNone/>
              <a:defRPr sz="900" baseline="0">
                <a:solidFill>
                  <a:schemeClr val="tx2"/>
                </a:solidFill>
                <a:latin typeface="Arial" charset="0"/>
                <a:ea typeface="Arial" charset="0"/>
                <a:cs typeface="Arial" charset="0"/>
              </a:defRPr>
            </a:lvl1pPr>
            <a:lvl2pPr marL="109728" indent="0">
              <a:buNone/>
              <a:defRPr sz="750" baseline="0">
                <a:solidFill>
                  <a:srgbClr val="141313"/>
                </a:solidFill>
                <a:latin typeface="Arial" charset="0"/>
                <a:ea typeface="Arial" charset="0"/>
                <a:cs typeface="Arial" charset="0"/>
              </a:defRPr>
            </a:lvl2pPr>
            <a:lvl3pPr marL="212598" indent="0">
              <a:buNone/>
              <a:defRPr sz="750" baseline="0">
                <a:solidFill>
                  <a:srgbClr val="141313"/>
                </a:solidFill>
                <a:latin typeface="Arial" charset="0"/>
                <a:ea typeface="Arial" charset="0"/>
                <a:cs typeface="Arial" charset="0"/>
              </a:defRPr>
            </a:lvl3pPr>
            <a:lvl4pPr marL="322326" indent="0">
              <a:buSzPct val="100000"/>
              <a:buNone/>
              <a:defRPr sz="750" baseline="0">
                <a:solidFill>
                  <a:srgbClr val="141313"/>
                </a:solidFill>
                <a:latin typeface="Arial" charset="0"/>
                <a:ea typeface="Arial" charset="0"/>
                <a:cs typeface="Arial" charset="0"/>
              </a:defRPr>
            </a:lvl4pPr>
            <a:lvl5pPr marL="452628" indent="0">
              <a:buSzPct val="100000"/>
              <a:buNone/>
              <a:defRPr sz="750" baseline="0">
                <a:solidFill>
                  <a:srgbClr val="141313"/>
                </a:solidFill>
                <a:latin typeface="Arial" charset="0"/>
                <a:ea typeface="Arial" charset="0"/>
                <a:cs typeface="Arial" charset="0"/>
              </a:defRPr>
            </a:lvl5pPr>
          </a:lstStyle>
          <a:p>
            <a:pPr lvl="0"/>
            <a:r>
              <a:rPr lang="en-US" dirty="0"/>
              <a:t>Click to add disclosure text</a:t>
            </a:r>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F942745-FEF4-A44D-BA84-BFDAEE77C481}"/>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2732442-0904-D74C-AF60-9D3EE5071F7E}"/>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Disclosure Slide</a:t>
            </a:r>
          </a:p>
        </p:txBody>
      </p:sp>
    </p:spTree>
    <p:extLst>
      <p:ext uri="{BB962C8B-B14F-4D97-AF65-F5344CB8AC3E}">
        <p14:creationId xmlns:p14="http://schemas.microsoft.com/office/powerpoint/2010/main" val="3778591470"/>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20B8-16DF-4527-B019-4F23E4694FBE}"/>
              </a:ext>
            </a:extLst>
          </p:cNvPr>
          <p:cNvSpPr>
            <a:spLocks noGrp="1"/>
          </p:cNvSpPr>
          <p:nvPr>
            <p:ph type="title"/>
          </p:nvPr>
        </p:nvSpPr>
        <p:spPr>
          <a:xfrm>
            <a:off x="629841" y="342900"/>
            <a:ext cx="2949178" cy="1200150"/>
          </a:xfrm>
        </p:spPr>
        <p:txBody>
          <a:bodyPr anchor="b"/>
          <a:lstStyle>
            <a:lvl1pPr>
              <a:defRPr sz="2400">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210659D-C7D0-4BC7-9A29-FA89F284876A}"/>
              </a:ext>
            </a:extLst>
          </p:cNvPr>
          <p:cNvSpPr>
            <a:spLocks noGrp="1"/>
          </p:cNvSpPr>
          <p:nvPr>
            <p:ph idx="1"/>
          </p:nvPr>
        </p:nvSpPr>
        <p:spPr>
          <a:xfrm>
            <a:off x="3887391" y="740569"/>
            <a:ext cx="4629150" cy="3655219"/>
          </a:xfrm>
        </p:spPr>
        <p:txBody>
          <a:bodyPr/>
          <a:lstStyle>
            <a:lvl1pPr>
              <a:defRPr sz="2400">
                <a:solidFill>
                  <a:schemeClr val="tx2"/>
                </a:solidFill>
              </a:defRPr>
            </a:lvl1pPr>
            <a:lvl2pPr>
              <a:defRPr sz="2100">
                <a:solidFill>
                  <a:schemeClr val="tx2"/>
                </a:solidFill>
              </a:defRPr>
            </a:lvl2pPr>
            <a:lvl3pPr>
              <a:defRPr sz="1800">
                <a:solidFill>
                  <a:schemeClr val="tx2"/>
                </a:solidFill>
              </a:defRPr>
            </a:lvl3pPr>
            <a:lvl4pPr>
              <a:defRPr sz="1500">
                <a:solidFill>
                  <a:schemeClr val="tx2"/>
                </a:solidFill>
              </a:defRPr>
            </a:lvl4pPr>
            <a:lvl5pPr>
              <a:defRPr sz="1500">
                <a:solidFill>
                  <a:schemeClr val="tx2"/>
                </a:solidFill>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F8C0D16-1369-4D23-8ABC-B83F9F50F265}"/>
              </a:ext>
            </a:extLst>
          </p:cNvPr>
          <p:cNvSpPr>
            <a:spLocks noGrp="1"/>
          </p:cNvSpPr>
          <p:nvPr>
            <p:ph type="body" sz="half" idx="2"/>
          </p:nvPr>
        </p:nvSpPr>
        <p:spPr>
          <a:xfrm>
            <a:off x="629841" y="1543050"/>
            <a:ext cx="2949178" cy="2858691"/>
          </a:xfrm>
        </p:spPr>
        <p:txBody>
          <a:bodyPr/>
          <a:lstStyle>
            <a:lvl1pPr marL="0" indent="0">
              <a:buNone/>
              <a:defRPr sz="1200">
                <a:solidFill>
                  <a:schemeClr val="tx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6" name="Footer Placeholder 5">
            <a:extLst>
              <a:ext uri="{FF2B5EF4-FFF2-40B4-BE49-F238E27FC236}">
                <a16:creationId xmlns:a16="http://schemas.microsoft.com/office/drawing/2014/main" id="{512FE7FD-5189-43B1-8FAE-282012E571C6}"/>
              </a:ext>
            </a:extLst>
          </p:cNvPr>
          <p:cNvSpPr>
            <a:spLocks noGrp="1"/>
          </p:cNvSpPr>
          <p:nvPr>
            <p:ph type="ftr" sz="quarter" idx="11"/>
          </p:nvPr>
        </p:nvSpPr>
        <p:spPr>
          <a:xfrm>
            <a:off x="633905" y="4767263"/>
            <a:ext cx="3428999" cy="273844"/>
          </a:xfrm>
        </p:spPr>
        <p:txBody>
          <a:bodyPr/>
          <a:lstStyle>
            <a:lvl1pPr>
              <a:defRPr>
                <a:solidFill>
                  <a:schemeClr val="tx1"/>
                </a:solidFill>
              </a:defRPr>
            </a:lvl1pPr>
          </a:lstStyle>
          <a:p>
            <a:pPr defTabSz="685800"/>
            <a:r>
              <a:rPr lang="en-US" dirty="0"/>
              <a:t>© 2019 Retirement Learning Center, LLC. All Rights Reserved.</a:t>
            </a:r>
          </a:p>
        </p:txBody>
      </p:sp>
      <p:sp>
        <p:nvSpPr>
          <p:cNvPr id="7" name="Slide Number Placeholder 6">
            <a:extLst>
              <a:ext uri="{FF2B5EF4-FFF2-40B4-BE49-F238E27FC236}">
                <a16:creationId xmlns:a16="http://schemas.microsoft.com/office/drawing/2014/main" id="{9E673AB9-DED5-4B8B-8BEA-631E33033660}"/>
              </a:ext>
            </a:extLst>
          </p:cNvPr>
          <p:cNvSpPr>
            <a:spLocks noGrp="1"/>
          </p:cNvSpPr>
          <p:nvPr>
            <p:ph type="sldNum" sz="quarter" idx="12"/>
          </p:nvPr>
        </p:nvSpPr>
        <p:spPr/>
        <p:txBody>
          <a:bodyPr/>
          <a:lstStyle/>
          <a:p>
            <a:pPr defTabSz="685800"/>
            <a:fld id="{95E0D81F-3A31-44DE-824A-00E9AD38C5DB}" type="slidenum">
              <a:rPr lang="en-US" smtClean="0">
                <a:solidFill>
                  <a:srgbClr val="003893">
                    <a:tint val="75000"/>
                  </a:srgbClr>
                </a:solidFill>
              </a:rPr>
              <a:pPr defTabSz="685800"/>
              <a:t>‹#›</a:t>
            </a:fld>
            <a:endParaRPr lang="en-US" dirty="0">
              <a:solidFill>
                <a:srgbClr val="003893">
                  <a:tint val="75000"/>
                </a:srgbClr>
              </a:solidFill>
            </a:endParaRPr>
          </a:p>
        </p:txBody>
      </p:sp>
    </p:spTree>
    <p:extLst>
      <p:ext uri="{BB962C8B-B14F-4D97-AF65-F5344CB8AC3E}">
        <p14:creationId xmlns:p14="http://schemas.microsoft.com/office/powerpoint/2010/main" val="2526668502"/>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sclosure - Blue Bar">
    <p:spTree>
      <p:nvGrpSpPr>
        <p:cNvPr id="1" name=""/>
        <p:cNvGrpSpPr/>
        <p:nvPr/>
      </p:nvGrpSpPr>
      <p:grpSpPr>
        <a:xfrm>
          <a:off x="0" y="0"/>
          <a:ext cx="0" cy="0"/>
          <a:chOff x="0" y="0"/>
          <a:chExt cx="0" cy="0"/>
        </a:xfrm>
      </p:grpSpPr>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CACCC59-BFDD-0B47-9D70-1FA4503C7D70}"/>
              </a:ext>
            </a:extLst>
          </p:cNvPr>
          <p:cNvSpPr/>
          <p:nvPr userDrawn="1"/>
        </p:nvSpPr>
        <p:spPr>
          <a:xfrm>
            <a:off x="-1" y="1176"/>
            <a:ext cx="9144000" cy="641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CF896347-501D-8D44-BF79-92850840BB4C}"/>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bg1"/>
                </a:solidFill>
              </a:defRPr>
            </a:lvl1pPr>
          </a:lstStyle>
          <a:p>
            <a:r>
              <a:rPr lang="en-US" dirty="0"/>
              <a:t>Disclosure Slide</a:t>
            </a:r>
          </a:p>
        </p:txBody>
      </p:sp>
      <p:sp>
        <p:nvSpPr>
          <p:cNvPr id="8" name="Content Placeholder 2">
            <a:extLst>
              <a:ext uri="{FF2B5EF4-FFF2-40B4-BE49-F238E27FC236}">
                <a16:creationId xmlns:a16="http://schemas.microsoft.com/office/drawing/2014/main" id="{BE49AB12-099E-C349-A37B-00F935169782}"/>
              </a:ext>
            </a:extLst>
          </p:cNvPr>
          <p:cNvSpPr>
            <a:spLocks noGrp="1"/>
          </p:cNvSpPr>
          <p:nvPr>
            <p:ph idx="1" hasCustomPrompt="1"/>
          </p:nvPr>
        </p:nvSpPr>
        <p:spPr>
          <a:xfrm>
            <a:off x="285750" y="778276"/>
            <a:ext cx="8572500" cy="3840167"/>
          </a:xfrm>
        </p:spPr>
        <p:txBody>
          <a:bodyPr/>
          <a:lstStyle>
            <a:lvl1pPr marL="0" indent="0">
              <a:buNone/>
              <a:defRPr sz="900" baseline="0">
                <a:solidFill>
                  <a:schemeClr val="tx2"/>
                </a:solidFill>
                <a:latin typeface="Arial" charset="0"/>
                <a:ea typeface="Arial" charset="0"/>
                <a:cs typeface="Arial" charset="0"/>
              </a:defRPr>
            </a:lvl1pPr>
            <a:lvl2pPr marL="109728" indent="0">
              <a:buNone/>
              <a:defRPr sz="750" baseline="0">
                <a:solidFill>
                  <a:srgbClr val="141313"/>
                </a:solidFill>
                <a:latin typeface="Arial" charset="0"/>
                <a:ea typeface="Arial" charset="0"/>
                <a:cs typeface="Arial" charset="0"/>
              </a:defRPr>
            </a:lvl2pPr>
            <a:lvl3pPr marL="212598" indent="0">
              <a:buNone/>
              <a:defRPr sz="750" baseline="0">
                <a:solidFill>
                  <a:srgbClr val="141313"/>
                </a:solidFill>
                <a:latin typeface="Arial" charset="0"/>
                <a:ea typeface="Arial" charset="0"/>
                <a:cs typeface="Arial" charset="0"/>
              </a:defRPr>
            </a:lvl3pPr>
            <a:lvl4pPr marL="322326" indent="0">
              <a:buSzPct val="100000"/>
              <a:buNone/>
              <a:defRPr sz="750" baseline="0">
                <a:solidFill>
                  <a:srgbClr val="141313"/>
                </a:solidFill>
                <a:latin typeface="Arial" charset="0"/>
                <a:ea typeface="Arial" charset="0"/>
                <a:cs typeface="Arial" charset="0"/>
              </a:defRPr>
            </a:lvl4pPr>
            <a:lvl5pPr marL="452628" indent="0">
              <a:buSzPct val="100000"/>
              <a:buNone/>
              <a:defRPr sz="750" baseline="0">
                <a:solidFill>
                  <a:srgbClr val="141313"/>
                </a:solidFill>
                <a:latin typeface="Arial" charset="0"/>
                <a:ea typeface="Arial" charset="0"/>
                <a:cs typeface="Arial" charset="0"/>
              </a:defRPr>
            </a:lvl5pPr>
          </a:lstStyle>
          <a:p>
            <a:pPr lvl="0"/>
            <a:r>
              <a:rPr lang="en-US" dirty="0"/>
              <a:t>Click to add disclosure text</a:t>
            </a:r>
          </a:p>
        </p:txBody>
      </p:sp>
    </p:spTree>
    <p:extLst>
      <p:ext uri="{BB962C8B-B14F-4D97-AF65-F5344CB8AC3E}">
        <p14:creationId xmlns:p14="http://schemas.microsoft.com/office/powerpoint/2010/main" val="299462022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684" y="1968910"/>
            <a:ext cx="4616246" cy="1334729"/>
          </a:xfrm>
        </p:spPr>
        <p:txBody>
          <a:bodyPr anchor="t"/>
          <a:lstStyle>
            <a:lvl1pPr algn="l">
              <a:defRPr sz="2400" b="0" cap="none" baseline="0">
                <a:solidFill>
                  <a:schemeClr val="accent1"/>
                </a:solidFill>
              </a:defRPr>
            </a:lvl1pPr>
          </a:lstStyle>
          <a:p>
            <a:r>
              <a:rPr lang="en-US" dirty="0"/>
              <a:t>Divider Slide, Option 1</a:t>
            </a:r>
            <a:br>
              <a:rPr lang="en-US" dirty="0"/>
            </a:br>
            <a:r>
              <a:rPr lang="en-US" dirty="0"/>
              <a:t>Click to add text</a:t>
            </a:r>
            <a:br>
              <a:rPr lang="en-US" dirty="0"/>
            </a:br>
            <a:r>
              <a:rPr lang="en-US" dirty="0"/>
              <a:t>Use this divider when printing</a:t>
            </a:r>
          </a:p>
        </p:txBody>
      </p:sp>
      <p:sp>
        <p:nvSpPr>
          <p:cNvPr id="3" name="Rectangle 2"/>
          <p:cNvSpPr/>
          <p:nvPr userDrawn="1"/>
        </p:nvSpPr>
        <p:spPr bwMode="auto">
          <a:xfrm>
            <a:off x="279401" y="261938"/>
            <a:ext cx="8593138" cy="451177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pitchFamily="34" charset="0"/>
            </a:endParaRPr>
          </a:p>
        </p:txBody>
      </p:sp>
      <p:pic>
        <p:nvPicPr>
          <p:cNvPr id="4" name="Picture 3"/>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1" r="-1"/>
          <a:stretch/>
        </p:blipFill>
        <p:spPr>
          <a:xfrm>
            <a:off x="4323030" y="1496962"/>
            <a:ext cx="4551412" cy="3278124"/>
          </a:xfrm>
          <a:prstGeom prst="rect">
            <a:avLst/>
          </a:prstGeom>
        </p:spPr>
      </p:pic>
    </p:spTree>
    <p:extLst>
      <p:ext uri="{BB962C8B-B14F-4D97-AF65-F5344CB8AC3E}">
        <p14:creationId xmlns:p14="http://schemas.microsoft.com/office/powerpoint/2010/main" val="258871933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4" name="Rectangle 3"/>
          <p:cNvSpPr/>
          <p:nvPr userDrawn="1"/>
        </p:nvSpPr>
        <p:spPr bwMode="auto">
          <a:xfrm>
            <a:off x="279401" y="261938"/>
            <a:ext cx="8593138" cy="4511778"/>
          </a:xfrm>
          <a:prstGeom prst="rect">
            <a:avLst/>
          </a:prstGeom>
          <a:solidFill>
            <a:schemeClr val="tx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pitchFamily="34" charset="0"/>
            </a:endParaRPr>
          </a:p>
        </p:txBody>
      </p:sp>
      <p:pic>
        <p:nvPicPr>
          <p:cNvPr id="9" name="Picture 8"/>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4321126" y="1502966"/>
            <a:ext cx="4551413" cy="3278124"/>
          </a:xfrm>
          <a:prstGeom prst="rect">
            <a:avLst/>
          </a:prstGeom>
        </p:spPr>
      </p:pic>
      <p:sp>
        <p:nvSpPr>
          <p:cNvPr id="6" name="Title 1"/>
          <p:cNvSpPr>
            <a:spLocks noGrp="1"/>
          </p:cNvSpPr>
          <p:nvPr>
            <p:ph type="title" hasCustomPrompt="1"/>
          </p:nvPr>
        </p:nvSpPr>
        <p:spPr>
          <a:xfrm>
            <a:off x="604684" y="1968910"/>
            <a:ext cx="4483510" cy="1334730"/>
          </a:xfrm>
          <a:prstGeom prst="rect">
            <a:avLst/>
          </a:prstGeom>
        </p:spPr>
        <p:txBody>
          <a:bodyPr anchor="t"/>
          <a:lstStyle>
            <a:lvl1pPr algn="l">
              <a:defRPr sz="2400" b="0" cap="none" baseline="0">
                <a:solidFill>
                  <a:schemeClr val="bg1"/>
                </a:solidFill>
              </a:defRPr>
            </a:lvl1pPr>
          </a:lstStyle>
          <a:p>
            <a:r>
              <a:rPr lang="en-US" dirty="0"/>
              <a:t>Divider Slide, Option 3 </a:t>
            </a:r>
            <a:br>
              <a:rPr lang="en-US" dirty="0"/>
            </a:br>
            <a:r>
              <a:rPr lang="en-US" dirty="0"/>
              <a:t>Click to add text</a:t>
            </a:r>
            <a:br>
              <a:rPr lang="en-US" dirty="0"/>
            </a:br>
            <a:r>
              <a:rPr lang="en-US" dirty="0"/>
              <a:t>Use this divider for display</a:t>
            </a:r>
          </a:p>
        </p:txBody>
      </p:sp>
    </p:spTree>
    <p:extLst>
      <p:ext uri="{BB962C8B-B14F-4D97-AF65-F5344CB8AC3E}">
        <p14:creationId xmlns:p14="http://schemas.microsoft.com/office/powerpoint/2010/main" val="3655751735"/>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Divider 4">
    <p:spTree>
      <p:nvGrpSpPr>
        <p:cNvPr id="1" name=""/>
        <p:cNvGrpSpPr/>
        <p:nvPr/>
      </p:nvGrpSpPr>
      <p:grpSpPr>
        <a:xfrm>
          <a:off x="0" y="0"/>
          <a:ext cx="0" cy="0"/>
          <a:chOff x="0" y="0"/>
          <a:chExt cx="0" cy="0"/>
        </a:xfrm>
      </p:grpSpPr>
      <p:sp>
        <p:nvSpPr>
          <p:cNvPr id="7" name="Parallelogram 6"/>
          <p:cNvSpPr/>
          <p:nvPr userDrawn="1"/>
        </p:nvSpPr>
        <p:spPr>
          <a:xfrm>
            <a:off x="369958" y="-1"/>
            <a:ext cx="4919843" cy="4765876"/>
          </a:xfrm>
          <a:prstGeom prst="parallelogram">
            <a:avLst>
              <a:gd name="adj" fmla="val 734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7"/>
          <p:cNvSpPr/>
          <p:nvPr userDrawn="1"/>
        </p:nvSpPr>
        <p:spPr>
          <a:xfrm>
            <a:off x="1999167" y="2043214"/>
            <a:ext cx="7176934" cy="2723548"/>
          </a:xfrm>
          <a:custGeom>
            <a:avLst/>
            <a:gdLst>
              <a:gd name="connsiteX0" fmla="*/ 8391645 w 8391645"/>
              <a:gd name="connsiteY0" fmla="*/ 0 h 1851950"/>
              <a:gd name="connsiteX1" fmla="*/ 1898248 w 8391645"/>
              <a:gd name="connsiteY1" fmla="*/ 0 h 1851950"/>
              <a:gd name="connsiteX2" fmla="*/ 0 w 8391645"/>
              <a:gd name="connsiteY2" fmla="*/ 1851950 h 1851950"/>
              <a:gd name="connsiteX0" fmla="*/ 8066918 w 8066918"/>
              <a:gd name="connsiteY0" fmla="*/ 0 h 1862583"/>
              <a:gd name="connsiteX1" fmla="*/ 1573521 w 8066918"/>
              <a:gd name="connsiteY1" fmla="*/ 0 h 1862583"/>
              <a:gd name="connsiteX2" fmla="*/ 0 w 8066918"/>
              <a:gd name="connsiteY2" fmla="*/ 1862583 h 1862583"/>
              <a:gd name="connsiteX0" fmla="*/ 8066918 w 8066918"/>
              <a:gd name="connsiteY0" fmla="*/ 0 h 1862583"/>
              <a:gd name="connsiteX1" fmla="*/ 1282976 w 8066918"/>
              <a:gd name="connsiteY1" fmla="*/ 10633 h 1862583"/>
              <a:gd name="connsiteX2" fmla="*/ 0 w 8066918"/>
              <a:gd name="connsiteY2" fmla="*/ 1862583 h 1862583"/>
              <a:gd name="connsiteX0" fmla="*/ 8066918 w 8066918"/>
              <a:gd name="connsiteY0" fmla="*/ 0 h 1862583"/>
              <a:gd name="connsiteX1" fmla="*/ 1282976 w 8066918"/>
              <a:gd name="connsiteY1" fmla="*/ 10633 h 1862583"/>
              <a:gd name="connsiteX2" fmla="*/ 0 w 8066918"/>
              <a:gd name="connsiteY2" fmla="*/ 1862583 h 1862583"/>
              <a:gd name="connsiteX0" fmla="*/ 8066957 w 8066957"/>
              <a:gd name="connsiteY0" fmla="*/ 0 h 1862623"/>
              <a:gd name="connsiteX1" fmla="*/ 1283015 w 8066957"/>
              <a:gd name="connsiteY1" fmla="*/ 10633 h 1862623"/>
              <a:gd name="connsiteX2" fmla="*/ 39 w 8066957"/>
              <a:gd name="connsiteY2" fmla="*/ 1862583 h 1862623"/>
              <a:gd name="connsiteX0" fmla="*/ 8246407 w 8246407"/>
              <a:gd name="connsiteY0" fmla="*/ 0 h 1883887"/>
              <a:gd name="connsiteX1" fmla="*/ 1462465 w 8246407"/>
              <a:gd name="connsiteY1" fmla="*/ 10633 h 1883887"/>
              <a:gd name="connsiteX2" fmla="*/ 34 w 8246407"/>
              <a:gd name="connsiteY2" fmla="*/ 1883848 h 1883887"/>
              <a:gd name="connsiteX0" fmla="*/ 8331859 w 8331859"/>
              <a:gd name="connsiteY0" fmla="*/ 0 h 1894520"/>
              <a:gd name="connsiteX1" fmla="*/ 1547917 w 8331859"/>
              <a:gd name="connsiteY1" fmla="*/ 10633 h 1894520"/>
              <a:gd name="connsiteX2" fmla="*/ 32 w 8331859"/>
              <a:gd name="connsiteY2" fmla="*/ 1894481 h 1894520"/>
              <a:gd name="connsiteX0" fmla="*/ 8254953 w 8254953"/>
              <a:gd name="connsiteY0" fmla="*/ 0 h 2766378"/>
              <a:gd name="connsiteX1" fmla="*/ 1471011 w 8254953"/>
              <a:gd name="connsiteY1" fmla="*/ 10633 h 2766378"/>
              <a:gd name="connsiteX2" fmla="*/ 35 w 8254953"/>
              <a:gd name="connsiteY2" fmla="*/ 2766351 h 2766378"/>
              <a:gd name="connsiteX0" fmla="*/ 8212226 w 8212226"/>
              <a:gd name="connsiteY0" fmla="*/ 0 h 2777010"/>
              <a:gd name="connsiteX1" fmla="*/ 1428284 w 8212226"/>
              <a:gd name="connsiteY1" fmla="*/ 10633 h 2777010"/>
              <a:gd name="connsiteX2" fmla="*/ 36 w 8212226"/>
              <a:gd name="connsiteY2" fmla="*/ 2776984 h 2777010"/>
              <a:gd name="connsiteX0" fmla="*/ 7109861 w 7109861"/>
              <a:gd name="connsiteY0" fmla="*/ 0 h 2777010"/>
              <a:gd name="connsiteX1" fmla="*/ 1428284 w 7109861"/>
              <a:gd name="connsiteY1" fmla="*/ 10633 h 2777010"/>
              <a:gd name="connsiteX2" fmla="*/ 36 w 7109861"/>
              <a:gd name="connsiteY2" fmla="*/ 2776984 h 2777010"/>
              <a:gd name="connsiteX0" fmla="*/ 7109880 w 7109880"/>
              <a:gd name="connsiteY0" fmla="*/ 0 h 2777010"/>
              <a:gd name="connsiteX1" fmla="*/ 905028 w 7109880"/>
              <a:gd name="connsiteY1" fmla="*/ 30477 h 2777010"/>
              <a:gd name="connsiteX2" fmla="*/ 55 w 7109880"/>
              <a:gd name="connsiteY2" fmla="*/ 2776984 h 2777010"/>
              <a:gd name="connsiteX0" fmla="*/ 7109880 w 7109880"/>
              <a:gd name="connsiteY0" fmla="*/ 0 h 2777010"/>
              <a:gd name="connsiteX1" fmla="*/ 905028 w 7109880"/>
              <a:gd name="connsiteY1" fmla="*/ 30477 h 2777010"/>
              <a:gd name="connsiteX2" fmla="*/ 55 w 7109880"/>
              <a:gd name="connsiteY2" fmla="*/ 2776984 h 2777010"/>
              <a:gd name="connsiteX0" fmla="*/ 7109880 w 7109880"/>
              <a:gd name="connsiteY0" fmla="*/ 9214 h 2786224"/>
              <a:gd name="connsiteX1" fmla="*/ 905028 w 7109880"/>
              <a:gd name="connsiteY1" fmla="*/ 0 h 2786224"/>
              <a:gd name="connsiteX2" fmla="*/ 55 w 7109880"/>
              <a:gd name="connsiteY2" fmla="*/ 2786198 h 2786224"/>
              <a:gd name="connsiteX0" fmla="*/ 8585905 w 8585905"/>
              <a:gd name="connsiteY0" fmla="*/ 9214 h 2762673"/>
              <a:gd name="connsiteX1" fmla="*/ 2381053 w 8585905"/>
              <a:gd name="connsiteY1" fmla="*/ 0 h 2762673"/>
              <a:gd name="connsiteX2" fmla="*/ 21 w 8585905"/>
              <a:gd name="connsiteY2" fmla="*/ 2762646 h 2762673"/>
              <a:gd name="connsiteX0" fmla="*/ 8613407 w 8613407"/>
              <a:gd name="connsiteY0" fmla="*/ 9214 h 2778374"/>
              <a:gd name="connsiteX1" fmla="*/ 2408555 w 8613407"/>
              <a:gd name="connsiteY1" fmla="*/ 0 h 2778374"/>
              <a:gd name="connsiteX2" fmla="*/ 20 w 8613407"/>
              <a:gd name="connsiteY2" fmla="*/ 2778348 h 2778374"/>
              <a:gd name="connsiteX0" fmla="*/ 7611885 w 7611885"/>
              <a:gd name="connsiteY0" fmla="*/ 9214 h 2790073"/>
              <a:gd name="connsiteX1" fmla="*/ 1407033 w 7611885"/>
              <a:gd name="connsiteY1" fmla="*/ 0 h 2790073"/>
              <a:gd name="connsiteX2" fmla="*/ 36 w 7611885"/>
              <a:gd name="connsiteY2" fmla="*/ 2790047 h 2790073"/>
              <a:gd name="connsiteX0" fmla="*/ 7636311 w 7636311"/>
              <a:gd name="connsiteY0" fmla="*/ 9214 h 2778375"/>
              <a:gd name="connsiteX1" fmla="*/ 1431459 w 7636311"/>
              <a:gd name="connsiteY1" fmla="*/ 0 h 2778375"/>
              <a:gd name="connsiteX2" fmla="*/ 34 w 7636311"/>
              <a:gd name="connsiteY2" fmla="*/ 2778349 h 2778375"/>
              <a:gd name="connsiteX0" fmla="*/ 8305054 w 8305054"/>
              <a:gd name="connsiteY0" fmla="*/ 9214 h 2778375"/>
              <a:gd name="connsiteX1" fmla="*/ 2100202 w 8305054"/>
              <a:gd name="connsiteY1" fmla="*/ 0 h 2778375"/>
              <a:gd name="connsiteX2" fmla="*/ 23 w 8305054"/>
              <a:gd name="connsiteY2" fmla="*/ 2778349 h 2778375"/>
              <a:gd name="connsiteX0" fmla="*/ 8305054 w 8305054"/>
              <a:gd name="connsiteY0" fmla="*/ 0 h 2799399"/>
              <a:gd name="connsiteX1" fmla="*/ 2100202 w 8305054"/>
              <a:gd name="connsiteY1" fmla="*/ 21024 h 2799399"/>
              <a:gd name="connsiteX2" fmla="*/ 23 w 8305054"/>
              <a:gd name="connsiteY2" fmla="*/ 2799373 h 2799399"/>
              <a:gd name="connsiteX0" fmla="*/ 8263619 w 8263619"/>
              <a:gd name="connsiteY0" fmla="*/ 0 h 2789320"/>
              <a:gd name="connsiteX1" fmla="*/ 2100202 w 8263619"/>
              <a:gd name="connsiteY1" fmla="*/ 10945 h 2789320"/>
              <a:gd name="connsiteX2" fmla="*/ 23 w 8263619"/>
              <a:gd name="connsiteY2" fmla="*/ 2789294 h 2789320"/>
              <a:gd name="connsiteX0" fmla="*/ 8263619 w 8263619"/>
              <a:gd name="connsiteY0" fmla="*/ 0 h 2779240"/>
              <a:gd name="connsiteX1" fmla="*/ 2100202 w 8263619"/>
              <a:gd name="connsiteY1" fmla="*/ 865 h 2779240"/>
              <a:gd name="connsiteX2" fmla="*/ 23 w 8263619"/>
              <a:gd name="connsiteY2" fmla="*/ 2779214 h 2779240"/>
              <a:gd name="connsiteX0" fmla="*/ 8564020 w 8564020"/>
              <a:gd name="connsiteY0" fmla="*/ 0 h 3162252"/>
              <a:gd name="connsiteX1" fmla="*/ 2400603 w 8564020"/>
              <a:gd name="connsiteY1" fmla="*/ 865 h 3162252"/>
              <a:gd name="connsiteX2" fmla="*/ 20 w 8564020"/>
              <a:gd name="connsiteY2" fmla="*/ 3162229 h 3162252"/>
            </a:gdLst>
            <a:ahLst/>
            <a:cxnLst>
              <a:cxn ang="0">
                <a:pos x="connsiteX0" y="connsiteY0"/>
              </a:cxn>
              <a:cxn ang="0">
                <a:pos x="connsiteX1" y="connsiteY1"/>
              </a:cxn>
              <a:cxn ang="0">
                <a:pos x="connsiteX2" y="connsiteY2"/>
              </a:cxn>
            </a:cxnLst>
            <a:rect l="l" t="t" r="r" b="b"/>
            <a:pathLst>
              <a:path w="8564020" h="3162252">
                <a:moveTo>
                  <a:pt x="8564020" y="0"/>
                </a:moveTo>
                <a:lnTo>
                  <a:pt x="2400603" y="865"/>
                </a:lnTo>
                <a:cubicBezTo>
                  <a:pt x="2383127" y="1493"/>
                  <a:pt x="-8141" y="3172233"/>
                  <a:pt x="20" y="3162229"/>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Parallelogram 8"/>
          <p:cNvSpPr/>
          <p:nvPr userDrawn="1"/>
        </p:nvSpPr>
        <p:spPr>
          <a:xfrm>
            <a:off x="1" y="0"/>
            <a:ext cx="4919844" cy="4765876"/>
          </a:xfrm>
          <a:prstGeom prst="parallelogram">
            <a:avLst>
              <a:gd name="adj" fmla="val 73467"/>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02C48438-982F-6744-A1A1-9E908622122C}"/>
              </a:ext>
            </a:extLst>
          </p:cNvPr>
          <p:cNvSpPr>
            <a:spLocks noGrp="1"/>
          </p:cNvSpPr>
          <p:nvPr>
            <p:ph type="body" sz="quarter" idx="10" hasCustomPrompt="1"/>
          </p:nvPr>
        </p:nvSpPr>
        <p:spPr>
          <a:xfrm>
            <a:off x="4001692" y="2571750"/>
            <a:ext cx="4879181" cy="1091804"/>
          </a:xfrm>
        </p:spPr>
        <p:txBody>
          <a:bodyPr/>
          <a:lstStyle>
            <a:lvl1pPr marL="0" indent="0">
              <a:buNone/>
              <a:defRPr sz="2400">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Divider Slide Option 4</a:t>
            </a:r>
          </a:p>
          <a:p>
            <a:pPr lvl="0"/>
            <a:r>
              <a:rPr lang="en-US" dirty="0"/>
              <a:t>Click to add text</a:t>
            </a:r>
            <a:br>
              <a:rPr lang="en-US" dirty="0"/>
            </a:br>
            <a:r>
              <a:rPr lang="en-US" dirty="0"/>
              <a:t>Use this divider for print or display</a:t>
            </a:r>
          </a:p>
        </p:txBody>
      </p:sp>
    </p:spTree>
    <p:extLst>
      <p:ext uri="{BB962C8B-B14F-4D97-AF65-F5344CB8AC3E}">
        <p14:creationId xmlns:p14="http://schemas.microsoft.com/office/powerpoint/2010/main" val="288590587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6E11876-3A7C-8D45-AEF8-3BD675D7D671}"/>
              </a:ext>
            </a:extLst>
          </p:cNvPr>
          <p:cNvPicPr>
            <a:picLocks noChangeAspect="1"/>
          </p:cNvPicPr>
          <p:nvPr userDrawn="1"/>
        </p:nvPicPr>
        <p:blipFill>
          <a:blip r:embed="rId2" cstate="screen">
            <a:duotone>
              <a:prstClr val="black"/>
              <a:schemeClr val="tx2">
                <a:tint val="45000"/>
                <a:satMod val="400000"/>
              </a:schemeClr>
            </a:duotone>
            <a:alphaModFix amt="20000"/>
            <a:extLst>
              <a:ext uri="{28A0092B-C50C-407E-A947-70E740481C1C}">
                <a14:useLocalDpi xmlns:a14="http://schemas.microsoft.com/office/drawing/2010/main"/>
              </a:ext>
            </a:extLst>
          </a:blip>
          <a:stretch>
            <a:fillRect/>
          </a:stretch>
        </p:blipFill>
        <p:spPr>
          <a:xfrm>
            <a:off x="4606232" y="1502966"/>
            <a:ext cx="4551413" cy="3278124"/>
          </a:xfrm>
          <a:prstGeom prst="rect">
            <a:avLst/>
          </a:prstGeom>
          <a:noFill/>
        </p:spPr>
      </p:pic>
      <p:cxnSp>
        <p:nvCxnSpPr>
          <p:cNvPr id="8" name="Straight Connector 7">
            <a:extLst>
              <a:ext uri="{FF2B5EF4-FFF2-40B4-BE49-F238E27FC236}">
                <a16:creationId xmlns:a16="http://schemas.microsoft.com/office/drawing/2014/main" id="{4097714C-F2C0-6E42-B1EE-CD232EE4C93D}"/>
              </a:ext>
            </a:extLst>
          </p:cNvPr>
          <p:cNvCxnSpPr>
            <a:cxnSpLocks/>
          </p:cNvCxnSpPr>
          <p:nvPr userDrawn="1"/>
        </p:nvCxnSpPr>
        <p:spPr>
          <a:xfrm>
            <a:off x="297128" y="955623"/>
            <a:ext cx="0" cy="34063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B466CB1-813C-8142-AD3D-E96EACB00DF0}"/>
              </a:ext>
            </a:extLst>
          </p:cNvPr>
          <p:cNvSpPr>
            <a:spLocks noGrp="1"/>
          </p:cNvSpPr>
          <p:nvPr>
            <p:ph type="body" sz="quarter" idx="10" hasCustomPrompt="1"/>
          </p:nvPr>
        </p:nvSpPr>
        <p:spPr>
          <a:xfrm>
            <a:off x="590550" y="956072"/>
            <a:ext cx="8267698" cy="3652838"/>
          </a:xfrm>
        </p:spPr>
        <p:txBody>
          <a:bodyPr tIns="0"/>
          <a:lstStyle>
            <a:lvl1pPr marL="0" marR="0" indent="0" algn="l" defTabSz="685800" rtl="0" eaLnBrk="1" fontAlgn="auto" latinLnBrk="0" hangingPunct="1">
              <a:lnSpc>
                <a:spcPct val="100000"/>
              </a:lnSpc>
              <a:spcBef>
                <a:spcPts val="0"/>
              </a:spcBef>
              <a:spcAft>
                <a:spcPts val="3150"/>
              </a:spcAft>
              <a:buClr>
                <a:schemeClr val="accent1">
                  <a:lumMod val="75000"/>
                </a:schemeClr>
              </a:buClr>
              <a:buSzTx/>
              <a:buFont typeface="Arial"/>
              <a:buNone/>
              <a:tabLst/>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Key Agenda Item #1</a:t>
            </a:r>
          </a:p>
          <a:p>
            <a:pPr lvl="0"/>
            <a:r>
              <a:rPr lang="en-US" dirty="0"/>
              <a:t>Key Agenda Item #2</a:t>
            </a:r>
          </a:p>
          <a:p>
            <a:pPr lvl="0"/>
            <a:r>
              <a:rPr lang="en-US" dirty="0"/>
              <a:t>Key Agenda Item #3</a:t>
            </a:r>
          </a:p>
          <a:p>
            <a:pPr lvl="0"/>
            <a:r>
              <a:rPr lang="en-US" dirty="0"/>
              <a:t>Key Agenda Item #4</a:t>
            </a:r>
          </a:p>
          <a:p>
            <a:pPr lvl="0"/>
            <a:r>
              <a:rPr lang="en-US" dirty="0"/>
              <a:t>Key Agenda Item #5</a:t>
            </a:r>
          </a:p>
          <a:p>
            <a:pPr lvl="0"/>
            <a:r>
              <a:rPr lang="en-US" dirty="0"/>
              <a:t>Key Agenda Item #6</a:t>
            </a:r>
          </a:p>
        </p:txBody>
      </p:sp>
      <p:sp>
        <p:nvSpPr>
          <p:cNvPr id="10" name="Title 1">
            <a:extLst>
              <a:ext uri="{FF2B5EF4-FFF2-40B4-BE49-F238E27FC236}">
                <a16:creationId xmlns:a16="http://schemas.microsoft.com/office/drawing/2014/main" id="{BB377B6B-DAFF-C248-A0FE-7B0FA03B8EEB}"/>
              </a:ext>
            </a:extLst>
          </p:cNvPr>
          <p:cNvSpPr>
            <a:spLocks noGrp="1"/>
          </p:cNvSpPr>
          <p:nvPr>
            <p:ph type="title" hasCustomPrompt="1"/>
          </p:nvPr>
        </p:nvSpPr>
        <p:spPr>
          <a:xfrm>
            <a:off x="288037" y="288037"/>
            <a:ext cx="8572499" cy="459581"/>
          </a:xfrm>
          <a:prstGeom prst="rect">
            <a:avLst/>
          </a:prstGeom>
        </p:spPr>
        <p:txBody>
          <a:bodyPr bIns="91440" anchor="b" anchorCtr="0"/>
          <a:lstStyle>
            <a:lvl1pPr marL="0" indent="0">
              <a:tabLst/>
              <a:defRPr sz="3000" b="1">
                <a:solidFill>
                  <a:schemeClr val="tx2"/>
                </a:solidFill>
              </a:defRPr>
            </a:lvl1pPr>
          </a:lstStyle>
          <a:p>
            <a:r>
              <a:rPr lang="en-US" dirty="0"/>
              <a:t>Click to add title</a:t>
            </a:r>
          </a:p>
        </p:txBody>
      </p:sp>
    </p:spTree>
    <p:extLst>
      <p:ext uri="{BB962C8B-B14F-4D97-AF65-F5344CB8AC3E}">
        <p14:creationId xmlns:p14="http://schemas.microsoft.com/office/powerpoint/2010/main" val="203711658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80937E-0517-DF46-BB03-6EC0A4FE0939}"/>
              </a:ext>
            </a:extLst>
          </p:cNvPr>
          <p:cNvSpPr>
            <a:spLocks noGrp="1"/>
          </p:cNvSpPr>
          <p:nvPr>
            <p:ph type="pic" sz="quarter" idx="10"/>
          </p:nvPr>
        </p:nvSpPr>
        <p:spPr bwMode="auto">
          <a:xfrm>
            <a:off x="4614890" y="722499"/>
            <a:ext cx="4529110" cy="364819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062"/>
              <a:gd name="connsiteX1" fmla="*/ 10000 w 10000"/>
              <a:gd name="connsiteY1" fmla="*/ 62 h 10062"/>
              <a:gd name="connsiteX2" fmla="*/ 10000 w 10000"/>
              <a:gd name="connsiteY2" fmla="*/ 10062 h 10062"/>
              <a:gd name="connsiteX3" fmla="*/ 0 w 10000"/>
              <a:gd name="connsiteY3" fmla="*/ 10062 h 10062"/>
              <a:gd name="connsiteX4" fmla="*/ 0 w 10000"/>
              <a:gd name="connsiteY4" fmla="*/ 0 h 10062"/>
              <a:gd name="connsiteX0" fmla="*/ 0 w 10000"/>
              <a:gd name="connsiteY0" fmla="*/ 0 h 10062"/>
              <a:gd name="connsiteX1" fmla="*/ 10000 w 10000"/>
              <a:gd name="connsiteY1" fmla="*/ 62 h 10062"/>
              <a:gd name="connsiteX2" fmla="*/ 10000 w 10000"/>
              <a:gd name="connsiteY2" fmla="*/ 10062 h 10062"/>
              <a:gd name="connsiteX3" fmla="*/ 3850 w 10000"/>
              <a:gd name="connsiteY3" fmla="*/ 10062 h 10062"/>
              <a:gd name="connsiteX4" fmla="*/ 0 w 10000"/>
              <a:gd name="connsiteY4" fmla="*/ 0 h 10062"/>
              <a:gd name="connsiteX0" fmla="*/ 0 w 10000"/>
              <a:gd name="connsiteY0" fmla="*/ 0 h 10095"/>
              <a:gd name="connsiteX1" fmla="*/ 10000 w 10000"/>
              <a:gd name="connsiteY1" fmla="*/ 62 h 10095"/>
              <a:gd name="connsiteX2" fmla="*/ 10000 w 10000"/>
              <a:gd name="connsiteY2" fmla="*/ 10062 h 10095"/>
              <a:gd name="connsiteX3" fmla="*/ 3850 w 10000"/>
              <a:gd name="connsiteY3" fmla="*/ 10095 h 10095"/>
              <a:gd name="connsiteX4" fmla="*/ 0 w 10000"/>
              <a:gd name="connsiteY4" fmla="*/ 0 h 10095"/>
              <a:gd name="connsiteX0" fmla="*/ 0 w 10000"/>
              <a:gd name="connsiteY0" fmla="*/ 0 h 10062"/>
              <a:gd name="connsiteX1" fmla="*/ 10000 w 10000"/>
              <a:gd name="connsiteY1" fmla="*/ 62 h 10062"/>
              <a:gd name="connsiteX2" fmla="*/ 10000 w 10000"/>
              <a:gd name="connsiteY2" fmla="*/ 10062 h 10062"/>
              <a:gd name="connsiteX3" fmla="*/ 3862 w 10000"/>
              <a:gd name="connsiteY3" fmla="*/ 10062 h 10062"/>
              <a:gd name="connsiteX4" fmla="*/ 0 w 10000"/>
              <a:gd name="connsiteY4" fmla="*/ 0 h 10062"/>
              <a:gd name="connsiteX0" fmla="*/ 0 w 9121"/>
              <a:gd name="connsiteY0" fmla="*/ 20 h 10000"/>
              <a:gd name="connsiteX1" fmla="*/ 9121 w 9121"/>
              <a:gd name="connsiteY1" fmla="*/ 0 h 10000"/>
              <a:gd name="connsiteX2" fmla="*/ 9121 w 9121"/>
              <a:gd name="connsiteY2" fmla="*/ 10000 h 10000"/>
              <a:gd name="connsiteX3" fmla="*/ 2983 w 9121"/>
              <a:gd name="connsiteY3" fmla="*/ 10000 h 10000"/>
              <a:gd name="connsiteX4" fmla="*/ 0 w 9121"/>
              <a:gd name="connsiteY4" fmla="*/ 20 h 10000"/>
              <a:gd name="connsiteX0" fmla="*/ 0 w 10013"/>
              <a:gd name="connsiteY0" fmla="*/ 0 h 10046"/>
              <a:gd name="connsiteX1" fmla="*/ 10013 w 10013"/>
              <a:gd name="connsiteY1" fmla="*/ 46 h 10046"/>
              <a:gd name="connsiteX2" fmla="*/ 10013 w 10013"/>
              <a:gd name="connsiteY2" fmla="*/ 10046 h 10046"/>
              <a:gd name="connsiteX3" fmla="*/ 3283 w 10013"/>
              <a:gd name="connsiteY3" fmla="*/ 10046 h 10046"/>
              <a:gd name="connsiteX4" fmla="*/ 0 w 10013"/>
              <a:gd name="connsiteY4" fmla="*/ 0 h 10046"/>
              <a:gd name="connsiteX0" fmla="*/ 0 w 10013"/>
              <a:gd name="connsiteY0" fmla="*/ 3 h 10000"/>
              <a:gd name="connsiteX1" fmla="*/ 10013 w 10013"/>
              <a:gd name="connsiteY1" fmla="*/ 0 h 10000"/>
              <a:gd name="connsiteX2" fmla="*/ 10013 w 10013"/>
              <a:gd name="connsiteY2" fmla="*/ 10000 h 10000"/>
              <a:gd name="connsiteX3" fmla="*/ 3283 w 10013"/>
              <a:gd name="connsiteY3" fmla="*/ 10000 h 10000"/>
              <a:gd name="connsiteX4" fmla="*/ 0 w 10013"/>
              <a:gd name="connsiteY4" fmla="*/ 3 h 10000"/>
              <a:gd name="connsiteX0" fmla="*/ 0 w 10013"/>
              <a:gd name="connsiteY0" fmla="*/ 3 h 10016"/>
              <a:gd name="connsiteX1" fmla="*/ 10013 w 10013"/>
              <a:gd name="connsiteY1" fmla="*/ 0 h 10016"/>
              <a:gd name="connsiteX2" fmla="*/ 10013 w 10013"/>
              <a:gd name="connsiteY2" fmla="*/ 10000 h 10016"/>
              <a:gd name="connsiteX3" fmla="*/ 3309 w 10013"/>
              <a:gd name="connsiteY3" fmla="*/ 10016 h 10016"/>
              <a:gd name="connsiteX4" fmla="*/ 0 w 10013"/>
              <a:gd name="connsiteY4" fmla="*/ 3 h 10016"/>
              <a:gd name="connsiteX0" fmla="*/ 0 w 10013"/>
              <a:gd name="connsiteY0" fmla="*/ 3 h 10016"/>
              <a:gd name="connsiteX1" fmla="*/ 10013 w 10013"/>
              <a:gd name="connsiteY1" fmla="*/ 0 h 10016"/>
              <a:gd name="connsiteX2" fmla="*/ 10013 w 10013"/>
              <a:gd name="connsiteY2" fmla="*/ 10000 h 10016"/>
              <a:gd name="connsiteX3" fmla="*/ 3291 w 10013"/>
              <a:gd name="connsiteY3" fmla="*/ 10016 h 10016"/>
              <a:gd name="connsiteX4" fmla="*/ 0 w 10013"/>
              <a:gd name="connsiteY4" fmla="*/ 3 h 10016"/>
              <a:gd name="connsiteX0" fmla="*/ 0 w 10013"/>
              <a:gd name="connsiteY0" fmla="*/ 3 h 10005"/>
              <a:gd name="connsiteX1" fmla="*/ 10013 w 10013"/>
              <a:gd name="connsiteY1" fmla="*/ 0 h 10005"/>
              <a:gd name="connsiteX2" fmla="*/ 10013 w 10013"/>
              <a:gd name="connsiteY2" fmla="*/ 10000 h 10005"/>
              <a:gd name="connsiteX3" fmla="*/ 3300 w 10013"/>
              <a:gd name="connsiteY3" fmla="*/ 10005 h 10005"/>
              <a:gd name="connsiteX4" fmla="*/ 0 w 10013"/>
              <a:gd name="connsiteY4" fmla="*/ 3 h 10005"/>
              <a:gd name="connsiteX0" fmla="*/ 0 w 10031"/>
              <a:gd name="connsiteY0" fmla="*/ 3 h 10005"/>
              <a:gd name="connsiteX1" fmla="*/ 10031 w 10031"/>
              <a:gd name="connsiteY1" fmla="*/ 0 h 10005"/>
              <a:gd name="connsiteX2" fmla="*/ 10031 w 10031"/>
              <a:gd name="connsiteY2" fmla="*/ 10000 h 10005"/>
              <a:gd name="connsiteX3" fmla="*/ 3318 w 10031"/>
              <a:gd name="connsiteY3" fmla="*/ 10005 h 10005"/>
              <a:gd name="connsiteX4" fmla="*/ 0 w 10031"/>
              <a:gd name="connsiteY4" fmla="*/ 3 h 10005"/>
              <a:gd name="connsiteX0" fmla="*/ 0 w 10031"/>
              <a:gd name="connsiteY0" fmla="*/ 0 h 10024"/>
              <a:gd name="connsiteX1" fmla="*/ 10031 w 10031"/>
              <a:gd name="connsiteY1" fmla="*/ 19 h 10024"/>
              <a:gd name="connsiteX2" fmla="*/ 10031 w 10031"/>
              <a:gd name="connsiteY2" fmla="*/ 10019 h 10024"/>
              <a:gd name="connsiteX3" fmla="*/ 3318 w 10031"/>
              <a:gd name="connsiteY3" fmla="*/ 10024 h 10024"/>
              <a:gd name="connsiteX4" fmla="*/ 0 w 10031"/>
              <a:gd name="connsiteY4" fmla="*/ 0 h 10024"/>
              <a:gd name="connsiteX0" fmla="*/ 0 w 10031"/>
              <a:gd name="connsiteY0" fmla="*/ 3 h 10005"/>
              <a:gd name="connsiteX1" fmla="*/ 10031 w 10031"/>
              <a:gd name="connsiteY1" fmla="*/ 0 h 10005"/>
              <a:gd name="connsiteX2" fmla="*/ 10031 w 10031"/>
              <a:gd name="connsiteY2" fmla="*/ 10000 h 10005"/>
              <a:gd name="connsiteX3" fmla="*/ 3318 w 10031"/>
              <a:gd name="connsiteY3" fmla="*/ 10005 h 10005"/>
              <a:gd name="connsiteX4" fmla="*/ 0 w 10031"/>
              <a:gd name="connsiteY4" fmla="*/ 3 h 10005"/>
              <a:gd name="connsiteX0" fmla="*/ 0 w 10031"/>
              <a:gd name="connsiteY0" fmla="*/ 3 h 10016"/>
              <a:gd name="connsiteX1" fmla="*/ 10031 w 10031"/>
              <a:gd name="connsiteY1" fmla="*/ 0 h 10016"/>
              <a:gd name="connsiteX2" fmla="*/ 10031 w 10031"/>
              <a:gd name="connsiteY2" fmla="*/ 10000 h 10016"/>
              <a:gd name="connsiteX3" fmla="*/ 3292 w 10031"/>
              <a:gd name="connsiteY3" fmla="*/ 10016 h 10016"/>
              <a:gd name="connsiteX4" fmla="*/ 0 w 10031"/>
              <a:gd name="connsiteY4" fmla="*/ 3 h 10016"/>
              <a:gd name="connsiteX0" fmla="*/ 0 w 10031"/>
              <a:gd name="connsiteY0" fmla="*/ 3 h 10027"/>
              <a:gd name="connsiteX1" fmla="*/ 10031 w 10031"/>
              <a:gd name="connsiteY1" fmla="*/ 0 h 10027"/>
              <a:gd name="connsiteX2" fmla="*/ 10031 w 10031"/>
              <a:gd name="connsiteY2" fmla="*/ 10000 h 10027"/>
              <a:gd name="connsiteX3" fmla="*/ 3301 w 10031"/>
              <a:gd name="connsiteY3" fmla="*/ 10027 h 10027"/>
              <a:gd name="connsiteX4" fmla="*/ 0 w 10031"/>
              <a:gd name="connsiteY4" fmla="*/ 3 h 10027"/>
              <a:gd name="connsiteX0" fmla="*/ 0 w 10031"/>
              <a:gd name="connsiteY0" fmla="*/ 3 h 10033"/>
              <a:gd name="connsiteX1" fmla="*/ 10031 w 10031"/>
              <a:gd name="connsiteY1" fmla="*/ 0 h 10033"/>
              <a:gd name="connsiteX2" fmla="*/ 10031 w 10031"/>
              <a:gd name="connsiteY2" fmla="*/ 10033 h 10033"/>
              <a:gd name="connsiteX3" fmla="*/ 3301 w 10031"/>
              <a:gd name="connsiteY3" fmla="*/ 10027 h 10033"/>
              <a:gd name="connsiteX4" fmla="*/ 0 w 10031"/>
              <a:gd name="connsiteY4" fmla="*/ 3 h 10033"/>
              <a:gd name="connsiteX0" fmla="*/ 0 w 10031"/>
              <a:gd name="connsiteY0" fmla="*/ 3 h 10027"/>
              <a:gd name="connsiteX1" fmla="*/ 10031 w 10031"/>
              <a:gd name="connsiteY1" fmla="*/ 0 h 10027"/>
              <a:gd name="connsiteX2" fmla="*/ 10031 w 10031"/>
              <a:gd name="connsiteY2" fmla="*/ 10011 h 10027"/>
              <a:gd name="connsiteX3" fmla="*/ 3301 w 10031"/>
              <a:gd name="connsiteY3" fmla="*/ 10027 h 10027"/>
              <a:gd name="connsiteX4" fmla="*/ 0 w 10031"/>
              <a:gd name="connsiteY4" fmla="*/ 3 h 10027"/>
              <a:gd name="connsiteX0" fmla="*/ 0 w 10031"/>
              <a:gd name="connsiteY0" fmla="*/ 3 h 10027"/>
              <a:gd name="connsiteX1" fmla="*/ 10031 w 10031"/>
              <a:gd name="connsiteY1" fmla="*/ 0 h 10027"/>
              <a:gd name="connsiteX2" fmla="*/ 10031 w 10031"/>
              <a:gd name="connsiteY2" fmla="*/ 10011 h 10027"/>
              <a:gd name="connsiteX3" fmla="*/ 3310 w 10031"/>
              <a:gd name="connsiteY3" fmla="*/ 10027 h 10027"/>
              <a:gd name="connsiteX4" fmla="*/ 0 w 10031"/>
              <a:gd name="connsiteY4" fmla="*/ 3 h 10027"/>
              <a:gd name="connsiteX0" fmla="*/ 0 w 10031"/>
              <a:gd name="connsiteY0" fmla="*/ 3 h 10033"/>
              <a:gd name="connsiteX1" fmla="*/ 10031 w 10031"/>
              <a:gd name="connsiteY1" fmla="*/ 0 h 10033"/>
              <a:gd name="connsiteX2" fmla="*/ 10031 w 10031"/>
              <a:gd name="connsiteY2" fmla="*/ 10033 h 10033"/>
              <a:gd name="connsiteX3" fmla="*/ 3310 w 10031"/>
              <a:gd name="connsiteY3" fmla="*/ 10027 h 10033"/>
              <a:gd name="connsiteX4" fmla="*/ 0 w 10031"/>
              <a:gd name="connsiteY4" fmla="*/ 3 h 10033"/>
              <a:gd name="connsiteX0" fmla="*/ 0 w 10031"/>
              <a:gd name="connsiteY0" fmla="*/ 3 h 10027"/>
              <a:gd name="connsiteX1" fmla="*/ 10031 w 10031"/>
              <a:gd name="connsiteY1" fmla="*/ 0 h 10027"/>
              <a:gd name="connsiteX2" fmla="*/ 10031 w 10031"/>
              <a:gd name="connsiteY2" fmla="*/ 10000 h 10027"/>
              <a:gd name="connsiteX3" fmla="*/ 3310 w 10031"/>
              <a:gd name="connsiteY3" fmla="*/ 10027 h 10027"/>
              <a:gd name="connsiteX4" fmla="*/ 0 w 10031"/>
              <a:gd name="connsiteY4" fmla="*/ 3 h 10027"/>
              <a:gd name="connsiteX0" fmla="*/ 0 w 10031"/>
              <a:gd name="connsiteY0" fmla="*/ 3 h 10033"/>
              <a:gd name="connsiteX1" fmla="*/ 10031 w 10031"/>
              <a:gd name="connsiteY1" fmla="*/ 0 h 10033"/>
              <a:gd name="connsiteX2" fmla="*/ 10031 w 10031"/>
              <a:gd name="connsiteY2" fmla="*/ 10033 h 10033"/>
              <a:gd name="connsiteX3" fmla="*/ 3310 w 10031"/>
              <a:gd name="connsiteY3" fmla="*/ 10027 h 10033"/>
              <a:gd name="connsiteX4" fmla="*/ 0 w 10031"/>
              <a:gd name="connsiteY4" fmla="*/ 3 h 10033"/>
              <a:gd name="connsiteX0" fmla="*/ 0 w 10031"/>
              <a:gd name="connsiteY0" fmla="*/ 3 h 10027"/>
              <a:gd name="connsiteX1" fmla="*/ 10031 w 10031"/>
              <a:gd name="connsiteY1" fmla="*/ 0 h 10027"/>
              <a:gd name="connsiteX2" fmla="*/ 10031 w 10031"/>
              <a:gd name="connsiteY2" fmla="*/ 10011 h 10027"/>
              <a:gd name="connsiteX3" fmla="*/ 3310 w 10031"/>
              <a:gd name="connsiteY3" fmla="*/ 10027 h 10027"/>
              <a:gd name="connsiteX4" fmla="*/ 0 w 10031"/>
              <a:gd name="connsiteY4" fmla="*/ 3 h 10027"/>
              <a:gd name="connsiteX0" fmla="*/ 0 w 10031"/>
              <a:gd name="connsiteY0" fmla="*/ 3 h 10044"/>
              <a:gd name="connsiteX1" fmla="*/ 10031 w 10031"/>
              <a:gd name="connsiteY1" fmla="*/ 0 h 10044"/>
              <a:gd name="connsiteX2" fmla="*/ 10031 w 10031"/>
              <a:gd name="connsiteY2" fmla="*/ 10044 h 10044"/>
              <a:gd name="connsiteX3" fmla="*/ 3310 w 10031"/>
              <a:gd name="connsiteY3" fmla="*/ 10027 h 10044"/>
              <a:gd name="connsiteX4" fmla="*/ 0 w 10031"/>
              <a:gd name="connsiteY4" fmla="*/ 3 h 10044"/>
              <a:gd name="connsiteX0" fmla="*/ 0 w 10040"/>
              <a:gd name="connsiteY0" fmla="*/ 3 h 10027"/>
              <a:gd name="connsiteX1" fmla="*/ 10031 w 10040"/>
              <a:gd name="connsiteY1" fmla="*/ 0 h 10027"/>
              <a:gd name="connsiteX2" fmla="*/ 10040 w 10040"/>
              <a:gd name="connsiteY2" fmla="*/ 10022 h 10027"/>
              <a:gd name="connsiteX3" fmla="*/ 3310 w 10040"/>
              <a:gd name="connsiteY3" fmla="*/ 10027 h 10027"/>
              <a:gd name="connsiteX4" fmla="*/ 0 w 10040"/>
              <a:gd name="connsiteY4" fmla="*/ 3 h 10027"/>
              <a:gd name="connsiteX0" fmla="*/ 0 w 10031"/>
              <a:gd name="connsiteY0" fmla="*/ 3 h 10027"/>
              <a:gd name="connsiteX1" fmla="*/ 10031 w 10031"/>
              <a:gd name="connsiteY1" fmla="*/ 0 h 10027"/>
              <a:gd name="connsiteX2" fmla="*/ 10031 w 10031"/>
              <a:gd name="connsiteY2" fmla="*/ 10022 h 10027"/>
              <a:gd name="connsiteX3" fmla="*/ 3310 w 10031"/>
              <a:gd name="connsiteY3" fmla="*/ 10027 h 10027"/>
              <a:gd name="connsiteX4" fmla="*/ 0 w 10031"/>
              <a:gd name="connsiteY4" fmla="*/ 3 h 10027"/>
              <a:gd name="connsiteX0" fmla="*/ 0 w 10023"/>
              <a:gd name="connsiteY0" fmla="*/ 13 h 10027"/>
              <a:gd name="connsiteX1" fmla="*/ 10023 w 10023"/>
              <a:gd name="connsiteY1" fmla="*/ 0 h 10027"/>
              <a:gd name="connsiteX2" fmla="*/ 10023 w 10023"/>
              <a:gd name="connsiteY2" fmla="*/ 10022 h 10027"/>
              <a:gd name="connsiteX3" fmla="*/ 3302 w 10023"/>
              <a:gd name="connsiteY3" fmla="*/ 10027 h 10027"/>
              <a:gd name="connsiteX4" fmla="*/ 0 w 10023"/>
              <a:gd name="connsiteY4" fmla="*/ 13 h 1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10027">
                <a:moveTo>
                  <a:pt x="0" y="13"/>
                </a:moveTo>
                <a:lnTo>
                  <a:pt x="10023" y="0"/>
                </a:lnTo>
                <a:cubicBezTo>
                  <a:pt x="10026" y="3341"/>
                  <a:pt x="10020" y="6681"/>
                  <a:pt x="10023" y="10022"/>
                </a:cubicBezTo>
                <a:lnTo>
                  <a:pt x="3302" y="10027"/>
                </a:lnTo>
                <a:lnTo>
                  <a:pt x="0" y="13"/>
                </a:lnTo>
                <a:close/>
              </a:path>
            </a:pathLst>
          </a:custGeom>
          <a:solidFill>
            <a:schemeClr val="bg1">
              <a:lumMod val="85000"/>
            </a:schemeClr>
          </a:solidFill>
          <a:ln w="9525">
            <a:noFill/>
            <a:miter lim="800000"/>
            <a:headEnd/>
            <a:tailEnd/>
          </a:ln>
        </p:spPr>
        <p:txBody>
          <a:bodyPr/>
          <a:lstStyle/>
          <a:p>
            <a:r>
              <a:rPr lang="en-US"/>
              <a:t>Click icon to add picture</a:t>
            </a:r>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9">
            <a:extLst>
              <a:ext uri="{FF2B5EF4-FFF2-40B4-BE49-F238E27FC236}">
                <a16:creationId xmlns:a16="http://schemas.microsoft.com/office/drawing/2014/main" id="{06618EDF-4FF3-1649-87D0-3B6043F6032E}"/>
              </a:ext>
            </a:extLst>
          </p:cNvPr>
          <p:cNvSpPr/>
          <p:nvPr userDrawn="1"/>
        </p:nvSpPr>
        <p:spPr>
          <a:xfrm>
            <a:off x="0" y="0"/>
            <a:ext cx="6116379" cy="4373008"/>
          </a:xfrm>
          <a:custGeom>
            <a:avLst/>
            <a:gdLst>
              <a:gd name="connsiteX0" fmla="*/ 0 w 8155172"/>
              <a:gd name="connsiteY0" fmla="*/ 0 h 5293739"/>
              <a:gd name="connsiteX1" fmla="*/ 8155172 w 8155172"/>
              <a:gd name="connsiteY1" fmla="*/ 0 h 5293739"/>
              <a:gd name="connsiteX2" fmla="*/ 8155172 w 8155172"/>
              <a:gd name="connsiteY2" fmla="*/ 5293739 h 5293739"/>
              <a:gd name="connsiteX3" fmla="*/ 0 w 8155172"/>
              <a:gd name="connsiteY3" fmla="*/ 5293739 h 5293739"/>
              <a:gd name="connsiteX4" fmla="*/ 0 w 8155172"/>
              <a:gd name="connsiteY4" fmla="*/ 0 h 5293739"/>
              <a:gd name="connsiteX0" fmla="*/ 0 w 8155172"/>
              <a:gd name="connsiteY0" fmla="*/ 0 h 5293739"/>
              <a:gd name="connsiteX1" fmla="*/ 5761293 w 8155172"/>
              <a:gd name="connsiteY1" fmla="*/ 0 h 5293739"/>
              <a:gd name="connsiteX2" fmla="*/ 8155172 w 8155172"/>
              <a:gd name="connsiteY2" fmla="*/ 5293739 h 5293739"/>
              <a:gd name="connsiteX3" fmla="*/ 0 w 8155172"/>
              <a:gd name="connsiteY3" fmla="*/ 5293739 h 5293739"/>
              <a:gd name="connsiteX4" fmla="*/ 0 w 8155172"/>
              <a:gd name="connsiteY4" fmla="*/ 0 h 5293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5172" h="5293739">
                <a:moveTo>
                  <a:pt x="0" y="0"/>
                </a:moveTo>
                <a:lnTo>
                  <a:pt x="5761293" y="0"/>
                </a:lnTo>
                <a:lnTo>
                  <a:pt x="8155172" y="5293739"/>
                </a:lnTo>
                <a:lnTo>
                  <a:pt x="0" y="529373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3">
            <a:extLst>
              <a:ext uri="{FF2B5EF4-FFF2-40B4-BE49-F238E27FC236}">
                <a16:creationId xmlns:a16="http://schemas.microsoft.com/office/drawing/2014/main" id="{234DE4E7-AC8C-5044-8841-0D1AB54F4DA8}"/>
              </a:ext>
            </a:extLst>
          </p:cNvPr>
          <p:cNvSpPr/>
          <p:nvPr userDrawn="1"/>
        </p:nvSpPr>
        <p:spPr>
          <a:xfrm>
            <a:off x="4109462" y="4362790"/>
            <a:ext cx="5037840" cy="412844"/>
          </a:xfrm>
          <a:custGeom>
            <a:avLst/>
            <a:gdLst>
              <a:gd name="connsiteX0" fmla="*/ 0 w 6483849"/>
              <a:gd name="connsiteY0" fmla="*/ 0 h 4417889"/>
              <a:gd name="connsiteX1" fmla="*/ 6483849 w 6483849"/>
              <a:gd name="connsiteY1" fmla="*/ 0 h 4417889"/>
              <a:gd name="connsiteX2" fmla="*/ 6483849 w 6483849"/>
              <a:gd name="connsiteY2" fmla="*/ 4417889 h 4417889"/>
              <a:gd name="connsiteX3" fmla="*/ 0 w 6483849"/>
              <a:gd name="connsiteY3" fmla="*/ 4417889 h 4417889"/>
              <a:gd name="connsiteX4" fmla="*/ 0 w 6483849"/>
              <a:gd name="connsiteY4" fmla="*/ 0 h 4417889"/>
              <a:gd name="connsiteX0" fmla="*/ 0 w 8220182"/>
              <a:gd name="connsiteY0" fmla="*/ 0 h 4448712"/>
              <a:gd name="connsiteX1" fmla="*/ 8220182 w 8220182"/>
              <a:gd name="connsiteY1" fmla="*/ 30823 h 4448712"/>
              <a:gd name="connsiteX2" fmla="*/ 8220182 w 8220182"/>
              <a:gd name="connsiteY2" fmla="*/ 4448712 h 4448712"/>
              <a:gd name="connsiteX3" fmla="*/ 1736333 w 8220182"/>
              <a:gd name="connsiteY3" fmla="*/ 4448712 h 4448712"/>
              <a:gd name="connsiteX4" fmla="*/ 0 w 8220182"/>
              <a:gd name="connsiteY4" fmla="*/ 0 h 4448712"/>
              <a:gd name="connsiteX0" fmla="*/ 0 w 8220182"/>
              <a:gd name="connsiteY0" fmla="*/ 0 h 4727730"/>
              <a:gd name="connsiteX1" fmla="*/ 8220182 w 8220182"/>
              <a:gd name="connsiteY1" fmla="*/ 30823 h 4727730"/>
              <a:gd name="connsiteX2" fmla="*/ 8220182 w 8220182"/>
              <a:gd name="connsiteY2" fmla="*/ 4448712 h 4727730"/>
              <a:gd name="connsiteX3" fmla="*/ 295069 w 8220182"/>
              <a:gd name="connsiteY3" fmla="*/ 4727730 h 4727730"/>
              <a:gd name="connsiteX4" fmla="*/ 0 w 8220182"/>
              <a:gd name="connsiteY4" fmla="*/ 0 h 4727730"/>
              <a:gd name="connsiteX0" fmla="*/ 0 w 8220182"/>
              <a:gd name="connsiteY0" fmla="*/ 0 h 4727730"/>
              <a:gd name="connsiteX1" fmla="*/ 8220182 w 8220182"/>
              <a:gd name="connsiteY1" fmla="*/ 30823 h 4727730"/>
              <a:gd name="connsiteX2" fmla="*/ 8220182 w 8220182"/>
              <a:gd name="connsiteY2" fmla="*/ 4448712 h 4727730"/>
              <a:gd name="connsiteX3" fmla="*/ 287209 w 8220182"/>
              <a:gd name="connsiteY3" fmla="*/ 4727730 h 4727730"/>
              <a:gd name="connsiteX4" fmla="*/ 0 w 8220182"/>
              <a:gd name="connsiteY4" fmla="*/ 0 h 4727730"/>
              <a:gd name="connsiteX0" fmla="*/ 0 w 8220182"/>
              <a:gd name="connsiteY0" fmla="*/ 0 h 4773209"/>
              <a:gd name="connsiteX1" fmla="*/ 8220182 w 8220182"/>
              <a:gd name="connsiteY1" fmla="*/ 30823 h 4773209"/>
              <a:gd name="connsiteX2" fmla="*/ 8220182 w 8220182"/>
              <a:gd name="connsiteY2" fmla="*/ 4448712 h 4773209"/>
              <a:gd name="connsiteX3" fmla="*/ 255345 w 8220182"/>
              <a:gd name="connsiteY3" fmla="*/ 4773209 h 4773209"/>
              <a:gd name="connsiteX4" fmla="*/ 0 w 8220182"/>
              <a:gd name="connsiteY4" fmla="*/ 0 h 4773209"/>
              <a:gd name="connsiteX0" fmla="*/ 0 w 8220182"/>
              <a:gd name="connsiteY0" fmla="*/ 0 h 4842767"/>
              <a:gd name="connsiteX1" fmla="*/ 8220182 w 8220182"/>
              <a:gd name="connsiteY1" fmla="*/ 30823 h 4842767"/>
              <a:gd name="connsiteX2" fmla="*/ 8220182 w 8220182"/>
              <a:gd name="connsiteY2" fmla="*/ 4448712 h 4842767"/>
              <a:gd name="connsiteX3" fmla="*/ 275533 w 8220182"/>
              <a:gd name="connsiteY3" fmla="*/ 4842767 h 4842767"/>
              <a:gd name="connsiteX4" fmla="*/ 0 w 8220182"/>
              <a:gd name="connsiteY4" fmla="*/ 0 h 4842767"/>
              <a:gd name="connsiteX0" fmla="*/ 0 w 8220182"/>
              <a:gd name="connsiteY0" fmla="*/ 0 h 4842767"/>
              <a:gd name="connsiteX1" fmla="*/ 8220182 w 8220182"/>
              <a:gd name="connsiteY1" fmla="*/ 30823 h 4842767"/>
              <a:gd name="connsiteX2" fmla="*/ 8220182 w 8220182"/>
              <a:gd name="connsiteY2" fmla="*/ 4448712 h 4842767"/>
              <a:gd name="connsiteX3" fmla="*/ 265439 w 8220182"/>
              <a:gd name="connsiteY3" fmla="*/ 4842767 h 4842767"/>
              <a:gd name="connsiteX4" fmla="*/ 0 w 8220182"/>
              <a:gd name="connsiteY4" fmla="*/ 0 h 4842767"/>
              <a:gd name="connsiteX0" fmla="*/ 0 w 8220182"/>
              <a:gd name="connsiteY0" fmla="*/ 0 h 4842767"/>
              <a:gd name="connsiteX1" fmla="*/ 8220182 w 8220182"/>
              <a:gd name="connsiteY1" fmla="*/ 30823 h 4842767"/>
              <a:gd name="connsiteX2" fmla="*/ 8220182 w 8220182"/>
              <a:gd name="connsiteY2" fmla="*/ 4448712 h 4842767"/>
              <a:gd name="connsiteX3" fmla="*/ 265439 w 8220182"/>
              <a:gd name="connsiteY3" fmla="*/ 4842767 h 4842767"/>
              <a:gd name="connsiteX4" fmla="*/ 0 w 8220182"/>
              <a:gd name="connsiteY4" fmla="*/ 0 h 4842767"/>
              <a:gd name="connsiteX0" fmla="*/ 0 w 8220182"/>
              <a:gd name="connsiteY0" fmla="*/ 0 h 4842767"/>
              <a:gd name="connsiteX1" fmla="*/ 8220182 w 8220182"/>
              <a:gd name="connsiteY1" fmla="*/ 30823 h 4842767"/>
              <a:gd name="connsiteX2" fmla="*/ 8220182 w 8220182"/>
              <a:gd name="connsiteY2" fmla="*/ 4448712 h 4842767"/>
              <a:gd name="connsiteX3" fmla="*/ 315907 w 8220182"/>
              <a:gd name="connsiteY3" fmla="*/ 4842767 h 4842767"/>
              <a:gd name="connsiteX4" fmla="*/ 0 w 8220182"/>
              <a:gd name="connsiteY4" fmla="*/ 0 h 4842767"/>
              <a:gd name="connsiteX0" fmla="*/ 0 w 8220182"/>
              <a:gd name="connsiteY0" fmla="*/ 0 h 4564536"/>
              <a:gd name="connsiteX1" fmla="*/ 8220182 w 8220182"/>
              <a:gd name="connsiteY1" fmla="*/ 30823 h 4564536"/>
              <a:gd name="connsiteX2" fmla="*/ 8220182 w 8220182"/>
              <a:gd name="connsiteY2" fmla="*/ 4448712 h 4564536"/>
              <a:gd name="connsiteX3" fmla="*/ 305813 w 8220182"/>
              <a:gd name="connsiteY3" fmla="*/ 4564536 h 4564536"/>
              <a:gd name="connsiteX4" fmla="*/ 0 w 8220182"/>
              <a:gd name="connsiteY4" fmla="*/ 0 h 4564536"/>
              <a:gd name="connsiteX0" fmla="*/ 0 w 8220182"/>
              <a:gd name="connsiteY0" fmla="*/ 0 h 4564536"/>
              <a:gd name="connsiteX1" fmla="*/ 8220182 w 8220182"/>
              <a:gd name="connsiteY1" fmla="*/ 100381 h 4564536"/>
              <a:gd name="connsiteX2" fmla="*/ 8220182 w 8220182"/>
              <a:gd name="connsiteY2" fmla="*/ 4448712 h 4564536"/>
              <a:gd name="connsiteX3" fmla="*/ 305813 w 8220182"/>
              <a:gd name="connsiteY3" fmla="*/ 4564536 h 4564536"/>
              <a:gd name="connsiteX4" fmla="*/ 0 w 8220182"/>
              <a:gd name="connsiteY4" fmla="*/ 0 h 4564536"/>
              <a:gd name="connsiteX0" fmla="*/ 0 w 8220182"/>
              <a:gd name="connsiteY0" fmla="*/ 108292 h 4672828"/>
              <a:gd name="connsiteX1" fmla="*/ 8210088 w 8220182"/>
              <a:gd name="connsiteY1" fmla="*/ 0 h 4672828"/>
              <a:gd name="connsiteX2" fmla="*/ 8220182 w 8220182"/>
              <a:gd name="connsiteY2" fmla="*/ 4557004 h 4672828"/>
              <a:gd name="connsiteX3" fmla="*/ 305813 w 8220182"/>
              <a:gd name="connsiteY3" fmla="*/ 4672828 h 4672828"/>
              <a:gd name="connsiteX4" fmla="*/ 0 w 8220182"/>
              <a:gd name="connsiteY4" fmla="*/ 108292 h 4672828"/>
              <a:gd name="connsiteX0" fmla="*/ 0 w 8220182"/>
              <a:gd name="connsiteY0" fmla="*/ 79343 h 4643879"/>
              <a:gd name="connsiteX1" fmla="*/ 8214288 w 8220182"/>
              <a:gd name="connsiteY1" fmla="*/ 0 h 4643879"/>
              <a:gd name="connsiteX2" fmla="*/ 8220182 w 8220182"/>
              <a:gd name="connsiteY2" fmla="*/ 4528055 h 4643879"/>
              <a:gd name="connsiteX3" fmla="*/ 305813 w 8220182"/>
              <a:gd name="connsiteY3" fmla="*/ 4643879 h 4643879"/>
              <a:gd name="connsiteX4" fmla="*/ 0 w 8220182"/>
              <a:gd name="connsiteY4" fmla="*/ 79343 h 4643879"/>
              <a:gd name="connsiteX0" fmla="*/ 0 w 8220182"/>
              <a:gd name="connsiteY0" fmla="*/ 79343 h 4643879"/>
              <a:gd name="connsiteX1" fmla="*/ 8214288 w 8220182"/>
              <a:gd name="connsiteY1" fmla="*/ 0 h 4643879"/>
              <a:gd name="connsiteX2" fmla="*/ 8220182 w 8220182"/>
              <a:gd name="connsiteY2" fmla="*/ 4528055 h 4643879"/>
              <a:gd name="connsiteX3" fmla="*/ 305813 w 8220182"/>
              <a:gd name="connsiteY3" fmla="*/ 4643879 h 4643879"/>
              <a:gd name="connsiteX4" fmla="*/ 0 w 8220182"/>
              <a:gd name="connsiteY4" fmla="*/ 79343 h 4643879"/>
              <a:gd name="connsiteX0" fmla="*/ 0 w 8220182"/>
              <a:gd name="connsiteY0" fmla="*/ 108283 h 4672819"/>
              <a:gd name="connsiteX1" fmla="*/ 8218487 w 8220182"/>
              <a:gd name="connsiteY1" fmla="*/ 0 h 4672819"/>
              <a:gd name="connsiteX2" fmla="*/ 8220182 w 8220182"/>
              <a:gd name="connsiteY2" fmla="*/ 4556995 h 4672819"/>
              <a:gd name="connsiteX3" fmla="*/ 305813 w 8220182"/>
              <a:gd name="connsiteY3" fmla="*/ 4672819 h 4672819"/>
              <a:gd name="connsiteX4" fmla="*/ 0 w 8220182"/>
              <a:gd name="connsiteY4" fmla="*/ 108283 h 4672819"/>
              <a:gd name="connsiteX0" fmla="*/ 0 w 8220182"/>
              <a:gd name="connsiteY0" fmla="*/ 108283 h 4816827"/>
              <a:gd name="connsiteX1" fmla="*/ 8218487 w 8220182"/>
              <a:gd name="connsiteY1" fmla="*/ 0 h 4816827"/>
              <a:gd name="connsiteX2" fmla="*/ 8220182 w 8220182"/>
              <a:gd name="connsiteY2" fmla="*/ 4816827 h 4816827"/>
              <a:gd name="connsiteX3" fmla="*/ 305813 w 8220182"/>
              <a:gd name="connsiteY3" fmla="*/ 4672819 h 4816827"/>
              <a:gd name="connsiteX4" fmla="*/ 0 w 8220182"/>
              <a:gd name="connsiteY4" fmla="*/ 108283 h 4816827"/>
              <a:gd name="connsiteX0" fmla="*/ 0 w 8232750"/>
              <a:gd name="connsiteY0" fmla="*/ 108283 h 4816827"/>
              <a:gd name="connsiteX1" fmla="*/ 8218487 w 8232750"/>
              <a:gd name="connsiteY1" fmla="*/ 0 h 4816827"/>
              <a:gd name="connsiteX2" fmla="*/ 8232750 w 8232750"/>
              <a:gd name="connsiteY2" fmla="*/ 4816827 h 4816827"/>
              <a:gd name="connsiteX3" fmla="*/ 305813 w 8232750"/>
              <a:gd name="connsiteY3" fmla="*/ 4672819 h 4816827"/>
              <a:gd name="connsiteX4" fmla="*/ 0 w 8232750"/>
              <a:gd name="connsiteY4" fmla="*/ 108283 h 4816827"/>
              <a:gd name="connsiteX0" fmla="*/ 0 w 8218916"/>
              <a:gd name="connsiteY0" fmla="*/ 108283 h 4730209"/>
              <a:gd name="connsiteX1" fmla="*/ 8218487 w 8218916"/>
              <a:gd name="connsiteY1" fmla="*/ 0 h 4730209"/>
              <a:gd name="connsiteX2" fmla="*/ 8207613 w 8218916"/>
              <a:gd name="connsiteY2" fmla="*/ 4730209 h 4730209"/>
              <a:gd name="connsiteX3" fmla="*/ 305813 w 8218916"/>
              <a:gd name="connsiteY3" fmla="*/ 4672819 h 4730209"/>
              <a:gd name="connsiteX4" fmla="*/ 0 w 8218916"/>
              <a:gd name="connsiteY4" fmla="*/ 108283 h 4730209"/>
              <a:gd name="connsiteX0" fmla="*/ 0 w 8232750"/>
              <a:gd name="connsiteY0" fmla="*/ 108283 h 4672818"/>
              <a:gd name="connsiteX1" fmla="*/ 8218487 w 8232750"/>
              <a:gd name="connsiteY1" fmla="*/ 0 h 4672818"/>
              <a:gd name="connsiteX2" fmla="*/ 8232750 w 8232750"/>
              <a:gd name="connsiteY2" fmla="*/ 4643600 h 4672818"/>
              <a:gd name="connsiteX3" fmla="*/ 305813 w 8232750"/>
              <a:gd name="connsiteY3" fmla="*/ 4672819 h 4672818"/>
              <a:gd name="connsiteX4" fmla="*/ 0 w 8232750"/>
              <a:gd name="connsiteY4" fmla="*/ 108283 h 4672818"/>
              <a:gd name="connsiteX0" fmla="*/ 0 w 8232750"/>
              <a:gd name="connsiteY0" fmla="*/ 5885 h 4570420"/>
              <a:gd name="connsiteX1" fmla="*/ 8227160 w 8232750"/>
              <a:gd name="connsiteY1" fmla="*/ 76864 h 4570420"/>
              <a:gd name="connsiteX2" fmla="*/ 8232750 w 8232750"/>
              <a:gd name="connsiteY2" fmla="*/ 4541202 h 4570420"/>
              <a:gd name="connsiteX3" fmla="*/ 305813 w 8232750"/>
              <a:gd name="connsiteY3" fmla="*/ 4570421 h 4570420"/>
              <a:gd name="connsiteX4" fmla="*/ 0 w 8232750"/>
              <a:gd name="connsiteY4" fmla="*/ 5885 h 4570420"/>
              <a:gd name="connsiteX0" fmla="*/ 0 w 8262067"/>
              <a:gd name="connsiteY0" fmla="*/ 9274 h 4573809"/>
              <a:gd name="connsiteX1" fmla="*/ 8261844 w 8262067"/>
              <a:gd name="connsiteY1" fmla="*/ 20502 h 4573809"/>
              <a:gd name="connsiteX2" fmla="*/ 8232750 w 8262067"/>
              <a:gd name="connsiteY2" fmla="*/ 4544591 h 4573809"/>
              <a:gd name="connsiteX3" fmla="*/ 305813 w 8262067"/>
              <a:gd name="connsiteY3" fmla="*/ 4573810 h 4573809"/>
              <a:gd name="connsiteX4" fmla="*/ 0 w 8262067"/>
              <a:gd name="connsiteY4" fmla="*/ 9274 h 4573809"/>
              <a:gd name="connsiteX0" fmla="*/ 0 w 8261997"/>
              <a:gd name="connsiteY0" fmla="*/ 9274 h 4573809"/>
              <a:gd name="connsiteX1" fmla="*/ 8261844 w 8261997"/>
              <a:gd name="connsiteY1" fmla="*/ 20502 h 4573809"/>
              <a:gd name="connsiteX2" fmla="*/ 8215408 w 8261997"/>
              <a:gd name="connsiteY2" fmla="*/ 4544591 h 4573809"/>
              <a:gd name="connsiteX3" fmla="*/ 305813 w 8261997"/>
              <a:gd name="connsiteY3" fmla="*/ 4573810 h 4573809"/>
              <a:gd name="connsiteX4" fmla="*/ 0 w 8261997"/>
              <a:gd name="connsiteY4" fmla="*/ 9274 h 4573809"/>
              <a:gd name="connsiteX0" fmla="*/ 0 w 8215409"/>
              <a:gd name="connsiteY0" fmla="*/ 5885 h 4570420"/>
              <a:gd name="connsiteX1" fmla="*/ 8201148 w 8215409"/>
              <a:gd name="connsiteY1" fmla="*/ 76872 h 4570420"/>
              <a:gd name="connsiteX2" fmla="*/ 8215408 w 8215409"/>
              <a:gd name="connsiteY2" fmla="*/ 4541202 h 4570420"/>
              <a:gd name="connsiteX3" fmla="*/ 305813 w 8215409"/>
              <a:gd name="connsiteY3" fmla="*/ 4570421 h 4570420"/>
              <a:gd name="connsiteX4" fmla="*/ 0 w 8215409"/>
              <a:gd name="connsiteY4" fmla="*/ 5885 h 4570420"/>
              <a:gd name="connsiteX0" fmla="*/ 0 w 8227572"/>
              <a:gd name="connsiteY0" fmla="*/ 4325 h 4568860"/>
              <a:gd name="connsiteX1" fmla="*/ 8227161 w 8227572"/>
              <a:gd name="connsiteY1" fmla="*/ 135064 h 4568860"/>
              <a:gd name="connsiteX2" fmla="*/ 8215408 w 8227572"/>
              <a:gd name="connsiteY2" fmla="*/ 4539642 h 4568860"/>
              <a:gd name="connsiteX3" fmla="*/ 305813 w 8227572"/>
              <a:gd name="connsiteY3" fmla="*/ 4568861 h 4568860"/>
              <a:gd name="connsiteX4" fmla="*/ 0 w 8227572"/>
              <a:gd name="connsiteY4" fmla="*/ 4325 h 4568860"/>
              <a:gd name="connsiteX0" fmla="*/ 0 w 8227572"/>
              <a:gd name="connsiteY0" fmla="*/ 48523 h 4613058"/>
              <a:gd name="connsiteX1" fmla="*/ 8227161 w 8227572"/>
              <a:gd name="connsiteY1" fmla="*/ 0 h 4613058"/>
              <a:gd name="connsiteX2" fmla="*/ 8215408 w 8227572"/>
              <a:gd name="connsiteY2" fmla="*/ 4583840 h 4613058"/>
              <a:gd name="connsiteX3" fmla="*/ 305813 w 8227572"/>
              <a:gd name="connsiteY3" fmla="*/ 4613059 h 4613058"/>
              <a:gd name="connsiteX4" fmla="*/ 0 w 8227572"/>
              <a:gd name="connsiteY4" fmla="*/ 48523 h 4613058"/>
              <a:gd name="connsiteX0" fmla="*/ 0 w 8227572"/>
              <a:gd name="connsiteY0" fmla="*/ 0 h 4564535"/>
              <a:gd name="connsiteX1" fmla="*/ 8227161 w 8227572"/>
              <a:gd name="connsiteY1" fmla="*/ 70988 h 4564535"/>
              <a:gd name="connsiteX2" fmla="*/ 8215408 w 8227572"/>
              <a:gd name="connsiteY2" fmla="*/ 4535317 h 4564535"/>
              <a:gd name="connsiteX3" fmla="*/ 305813 w 8227572"/>
              <a:gd name="connsiteY3" fmla="*/ 4564536 h 4564535"/>
              <a:gd name="connsiteX4" fmla="*/ 0 w 8227572"/>
              <a:gd name="connsiteY4" fmla="*/ 0 h 4564535"/>
              <a:gd name="connsiteX0" fmla="*/ 0 w 8215408"/>
              <a:gd name="connsiteY0" fmla="*/ 0 h 4564535"/>
              <a:gd name="connsiteX1" fmla="*/ 8201148 w 8215408"/>
              <a:gd name="connsiteY1" fmla="*/ 70988 h 4564535"/>
              <a:gd name="connsiteX2" fmla="*/ 8215408 w 8215408"/>
              <a:gd name="connsiteY2" fmla="*/ 4535317 h 4564535"/>
              <a:gd name="connsiteX3" fmla="*/ 305813 w 8215408"/>
              <a:gd name="connsiteY3" fmla="*/ 4564536 h 4564535"/>
              <a:gd name="connsiteX4" fmla="*/ 0 w 8215408"/>
              <a:gd name="connsiteY4" fmla="*/ 0 h 4564535"/>
              <a:gd name="connsiteX0" fmla="*/ 0 w 8215408"/>
              <a:gd name="connsiteY0" fmla="*/ 0 h 4564535"/>
              <a:gd name="connsiteX1" fmla="*/ 8209819 w 8215408"/>
              <a:gd name="connsiteY1" fmla="*/ 70988 h 4564535"/>
              <a:gd name="connsiteX2" fmla="*/ 8215408 w 8215408"/>
              <a:gd name="connsiteY2" fmla="*/ 4535317 h 4564535"/>
              <a:gd name="connsiteX3" fmla="*/ 305813 w 8215408"/>
              <a:gd name="connsiteY3" fmla="*/ 4564536 h 4564535"/>
              <a:gd name="connsiteX4" fmla="*/ 0 w 8215408"/>
              <a:gd name="connsiteY4" fmla="*/ 0 h 4564535"/>
              <a:gd name="connsiteX0" fmla="*/ 0 w 8215408"/>
              <a:gd name="connsiteY0" fmla="*/ 26588 h 4591123"/>
              <a:gd name="connsiteX1" fmla="*/ 8202740 w 8215408"/>
              <a:gd name="connsiteY1" fmla="*/ 0 h 4591123"/>
              <a:gd name="connsiteX2" fmla="*/ 8215408 w 8215408"/>
              <a:gd name="connsiteY2" fmla="*/ 4561905 h 4591123"/>
              <a:gd name="connsiteX3" fmla="*/ 305813 w 8215408"/>
              <a:gd name="connsiteY3" fmla="*/ 4591124 h 4591123"/>
              <a:gd name="connsiteX4" fmla="*/ 0 w 8215408"/>
              <a:gd name="connsiteY4" fmla="*/ 26588 h 4591123"/>
              <a:gd name="connsiteX0" fmla="*/ 0 w 8217725"/>
              <a:gd name="connsiteY0" fmla="*/ 26588 h 4591123"/>
              <a:gd name="connsiteX1" fmla="*/ 8216899 w 8217725"/>
              <a:gd name="connsiteY1" fmla="*/ 0 h 4591123"/>
              <a:gd name="connsiteX2" fmla="*/ 8215408 w 8217725"/>
              <a:gd name="connsiteY2" fmla="*/ 4561905 h 4591123"/>
              <a:gd name="connsiteX3" fmla="*/ 305813 w 8217725"/>
              <a:gd name="connsiteY3" fmla="*/ 4591124 h 4591123"/>
              <a:gd name="connsiteX4" fmla="*/ 0 w 8217725"/>
              <a:gd name="connsiteY4" fmla="*/ 26588 h 4591123"/>
              <a:gd name="connsiteX0" fmla="*/ 0 w 8217725"/>
              <a:gd name="connsiteY0" fmla="*/ 0 h 4564535"/>
              <a:gd name="connsiteX1" fmla="*/ 8216899 w 8217725"/>
              <a:gd name="connsiteY1" fmla="*/ 22204 h 4564535"/>
              <a:gd name="connsiteX2" fmla="*/ 8215408 w 8217725"/>
              <a:gd name="connsiteY2" fmla="*/ 4535317 h 4564535"/>
              <a:gd name="connsiteX3" fmla="*/ 305813 w 8217725"/>
              <a:gd name="connsiteY3" fmla="*/ 4564536 h 4564535"/>
              <a:gd name="connsiteX4" fmla="*/ 0 w 8217725"/>
              <a:gd name="connsiteY4" fmla="*/ 0 h 4564535"/>
              <a:gd name="connsiteX0" fmla="*/ 0 w 8215408"/>
              <a:gd name="connsiteY0" fmla="*/ 75372 h 4639907"/>
              <a:gd name="connsiteX1" fmla="*/ 8209819 w 8215408"/>
              <a:gd name="connsiteY1" fmla="*/ 0 h 4639907"/>
              <a:gd name="connsiteX2" fmla="*/ 8215408 w 8215408"/>
              <a:gd name="connsiteY2" fmla="*/ 4610689 h 4639907"/>
              <a:gd name="connsiteX3" fmla="*/ 305813 w 8215408"/>
              <a:gd name="connsiteY3" fmla="*/ 4639908 h 4639907"/>
              <a:gd name="connsiteX4" fmla="*/ 0 w 8215408"/>
              <a:gd name="connsiteY4" fmla="*/ 75372 h 4639907"/>
              <a:gd name="connsiteX0" fmla="*/ 0 w 8217724"/>
              <a:gd name="connsiteY0" fmla="*/ 75372 h 4639907"/>
              <a:gd name="connsiteX1" fmla="*/ 8216898 w 8217724"/>
              <a:gd name="connsiteY1" fmla="*/ 0 h 4639907"/>
              <a:gd name="connsiteX2" fmla="*/ 8215408 w 8217724"/>
              <a:gd name="connsiteY2" fmla="*/ 4610689 h 4639907"/>
              <a:gd name="connsiteX3" fmla="*/ 305813 w 8217724"/>
              <a:gd name="connsiteY3" fmla="*/ 4639908 h 4639907"/>
              <a:gd name="connsiteX4" fmla="*/ 0 w 8217724"/>
              <a:gd name="connsiteY4" fmla="*/ 75372 h 4639907"/>
              <a:gd name="connsiteX0" fmla="*/ 0 w 8216898"/>
              <a:gd name="connsiteY0" fmla="*/ 75793 h 4640328"/>
              <a:gd name="connsiteX1" fmla="*/ 8216898 w 8216898"/>
              <a:gd name="connsiteY1" fmla="*/ 421 h 4640328"/>
              <a:gd name="connsiteX2" fmla="*/ 8215408 w 8216898"/>
              <a:gd name="connsiteY2" fmla="*/ 4611110 h 4640328"/>
              <a:gd name="connsiteX3" fmla="*/ 305813 w 8216898"/>
              <a:gd name="connsiteY3" fmla="*/ 4640329 h 4640328"/>
              <a:gd name="connsiteX4" fmla="*/ 0 w 8216898"/>
              <a:gd name="connsiteY4" fmla="*/ 75793 h 464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898" h="4640328">
                <a:moveTo>
                  <a:pt x="0" y="75793"/>
                </a:moveTo>
                <a:lnTo>
                  <a:pt x="8216898" y="421"/>
                </a:lnTo>
                <a:cubicBezTo>
                  <a:pt x="8213183" y="-41754"/>
                  <a:pt x="8212043" y="3092109"/>
                  <a:pt x="8215408" y="4611110"/>
                </a:cubicBezTo>
                <a:lnTo>
                  <a:pt x="305813" y="4640329"/>
                </a:lnTo>
                <a:lnTo>
                  <a:pt x="0" y="7579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12">
            <a:extLst>
              <a:ext uri="{FF2B5EF4-FFF2-40B4-BE49-F238E27FC236}">
                <a16:creationId xmlns:a16="http://schemas.microsoft.com/office/drawing/2014/main" id="{636B1474-E9C8-034E-876A-38766FDA0FBC}"/>
              </a:ext>
            </a:extLst>
          </p:cNvPr>
          <p:cNvSpPr>
            <a:spLocks noGrp="1"/>
          </p:cNvSpPr>
          <p:nvPr>
            <p:ph type="body" sz="quarter" idx="11" hasCustomPrompt="1"/>
          </p:nvPr>
        </p:nvSpPr>
        <p:spPr>
          <a:xfrm>
            <a:off x="263156" y="271715"/>
            <a:ext cx="4178179" cy="448866"/>
          </a:xfrm>
        </p:spPr>
        <p:txBody>
          <a:bodyPr/>
          <a:lstStyle>
            <a:lvl1pPr marL="0" indent="0">
              <a:buNone/>
              <a:defRPr sz="2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Agenda Slide Option 2</a:t>
            </a:r>
          </a:p>
        </p:txBody>
      </p:sp>
      <p:sp>
        <p:nvSpPr>
          <p:cNvPr id="15" name="Text Placeholder 14">
            <a:extLst>
              <a:ext uri="{FF2B5EF4-FFF2-40B4-BE49-F238E27FC236}">
                <a16:creationId xmlns:a16="http://schemas.microsoft.com/office/drawing/2014/main" id="{0CAD0F95-3773-D548-A1FC-52486EDF8400}"/>
              </a:ext>
            </a:extLst>
          </p:cNvPr>
          <p:cNvSpPr>
            <a:spLocks noGrp="1"/>
          </p:cNvSpPr>
          <p:nvPr>
            <p:ph type="body" sz="quarter" idx="12" hasCustomPrompt="1"/>
          </p:nvPr>
        </p:nvSpPr>
        <p:spPr>
          <a:xfrm>
            <a:off x="263129" y="948929"/>
            <a:ext cx="4177903" cy="3030140"/>
          </a:xfrm>
        </p:spPr>
        <p:txBody>
          <a:bodyPr/>
          <a:lstStyle>
            <a:lvl1pPr marL="257175" marR="0" indent="-257175" algn="l" defTabSz="685800" rtl="0" eaLnBrk="1" fontAlgn="auto" latinLnBrk="0" hangingPunct="1">
              <a:lnSpc>
                <a:spcPct val="150000"/>
              </a:lnSpc>
              <a:spcBef>
                <a:spcPts val="750"/>
              </a:spcBef>
              <a:spcAft>
                <a:spcPts val="0"/>
              </a:spcAft>
              <a:buClr>
                <a:schemeClr val="accent5"/>
              </a:buClr>
              <a:buSzTx/>
              <a:buFont typeface="Arial" panose="020B0604020202020204" pitchFamily="34" charset="0"/>
              <a:buChar char="•"/>
              <a:tabLst/>
              <a:defRPr>
                <a:solidFill>
                  <a:schemeClr val="bg1"/>
                </a:solidFill>
              </a:defRPr>
            </a:lvl1pPr>
          </a:lstStyle>
          <a:p>
            <a:pPr lvl="0"/>
            <a:r>
              <a:rPr lang="en-US" dirty="0"/>
              <a:t>Key Agenda Item #1</a:t>
            </a:r>
          </a:p>
          <a:p>
            <a:pPr lvl="0"/>
            <a:r>
              <a:rPr lang="en-US" dirty="0"/>
              <a:t>Key Agenda Item #2</a:t>
            </a:r>
          </a:p>
          <a:p>
            <a:pPr lvl="0"/>
            <a:r>
              <a:rPr lang="en-US" dirty="0"/>
              <a:t>Key Agenda Item #3</a:t>
            </a:r>
          </a:p>
          <a:p>
            <a:pPr lvl="0"/>
            <a:r>
              <a:rPr lang="en-US" dirty="0"/>
              <a:t>Key Agenda Item #4</a:t>
            </a:r>
          </a:p>
          <a:p>
            <a:pPr lvl="0"/>
            <a:r>
              <a:rPr lang="en-US" dirty="0"/>
              <a:t>Key Agenda Item #5</a:t>
            </a:r>
          </a:p>
          <a:p>
            <a:pPr lvl="0"/>
            <a:r>
              <a:rPr lang="en-US" dirty="0"/>
              <a:t>Key Agenda Item #6</a:t>
            </a:r>
          </a:p>
        </p:txBody>
      </p:sp>
    </p:spTree>
    <p:extLst>
      <p:ext uri="{BB962C8B-B14F-4D97-AF65-F5344CB8AC3E}">
        <p14:creationId xmlns:p14="http://schemas.microsoft.com/office/powerpoint/2010/main" val="346668334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Standar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14EABA8-8962-284B-A03B-F9F4C3923F5F}"/>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Click to add title</a:t>
            </a:r>
          </a:p>
        </p:txBody>
      </p:sp>
      <p:sp>
        <p:nvSpPr>
          <p:cNvPr id="17" name="Content Placeholder 3">
            <a:extLst>
              <a:ext uri="{FF2B5EF4-FFF2-40B4-BE49-F238E27FC236}">
                <a16:creationId xmlns:a16="http://schemas.microsoft.com/office/drawing/2014/main" id="{034DCB5F-A385-354F-8F41-333ED082C9C4}"/>
              </a:ext>
            </a:extLst>
          </p:cNvPr>
          <p:cNvSpPr>
            <a:spLocks noGrp="1" noChangeArrowheads="1"/>
          </p:cNvSpPr>
          <p:nvPr>
            <p:ph idx="1" hasCustomPrompt="1"/>
          </p:nvPr>
        </p:nvSpPr>
        <p:spPr bwMode="auto">
          <a:xfrm>
            <a:off x="285751" y="800100"/>
            <a:ext cx="8572499"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2641" indent="-172641">
              <a:lnSpc>
                <a:spcPct val="100000"/>
              </a:lnSpc>
              <a:buFont typeface="Arial" panose="020B0604020202020204" pitchFamily="34" charset="0"/>
              <a:buChar char="•"/>
              <a:tabLst/>
              <a:defRPr/>
            </a:lvl1pPr>
            <a:lvl2pPr marL="514350" indent="-171450">
              <a:lnSpc>
                <a:spcPct val="100000"/>
              </a:lnSpc>
              <a:tabLst/>
              <a:defRPr/>
            </a:lvl2pPr>
            <a:lvl3pPr>
              <a:lnSpc>
                <a:spcPct val="100000"/>
              </a:lnSpc>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DE29FF9-7443-1140-AE9F-79B8DB0C212B}"/>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614995"/>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 No Lin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14EABA8-8962-284B-A03B-F9F4C3923F5F}"/>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Click to add title</a:t>
            </a:r>
          </a:p>
        </p:txBody>
      </p:sp>
      <p:sp>
        <p:nvSpPr>
          <p:cNvPr id="17" name="Content Placeholder 3">
            <a:extLst>
              <a:ext uri="{FF2B5EF4-FFF2-40B4-BE49-F238E27FC236}">
                <a16:creationId xmlns:a16="http://schemas.microsoft.com/office/drawing/2014/main" id="{034DCB5F-A385-354F-8F41-333ED082C9C4}"/>
              </a:ext>
            </a:extLst>
          </p:cNvPr>
          <p:cNvSpPr>
            <a:spLocks noGrp="1" noChangeArrowheads="1"/>
          </p:cNvSpPr>
          <p:nvPr>
            <p:ph idx="1" hasCustomPrompt="1"/>
          </p:nvPr>
        </p:nvSpPr>
        <p:spPr bwMode="auto">
          <a:xfrm>
            <a:off x="285751" y="800100"/>
            <a:ext cx="8572499"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2641" indent="-172641">
              <a:lnSpc>
                <a:spcPct val="100000"/>
              </a:lnSpc>
              <a:buFont typeface="Arial" panose="020B0604020202020204" pitchFamily="34" charset="0"/>
              <a:buChar char="•"/>
              <a:tabLst/>
              <a:defRPr/>
            </a:lvl1pPr>
            <a:lvl2pPr marL="514350" indent="-171450">
              <a:lnSpc>
                <a:spcPct val="100000"/>
              </a:lnSpc>
              <a:tabLst/>
              <a:defRPr/>
            </a:lvl2pPr>
            <a:lvl3pPr>
              <a:lnSpc>
                <a:spcPct val="100000"/>
              </a:lnSpc>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06389"/>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85750"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9B17DC4-C250-1D46-85D9-A7E83CBC5F7B}"/>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Comparison Slide 1: Click to add title</a:t>
            </a:r>
          </a:p>
        </p:txBody>
      </p:sp>
      <p:cxnSp>
        <p:nvCxnSpPr>
          <p:cNvPr id="8" name="Straight Connector 7">
            <a:extLst>
              <a:ext uri="{FF2B5EF4-FFF2-40B4-BE49-F238E27FC236}">
                <a16:creationId xmlns:a16="http://schemas.microsoft.com/office/drawing/2014/main" id="{FC85D332-1DD7-1D48-A13A-FE69917E7014}"/>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B4816C3-D8FC-5443-B7AE-0628F16A9B87}"/>
              </a:ext>
            </a:extLst>
          </p:cNvPr>
          <p:cNvSpPr>
            <a:spLocks noGrp="1"/>
          </p:cNvSpPr>
          <p:nvPr>
            <p:ph sz="half" idx="10" hasCustomPrompt="1"/>
          </p:nvPr>
        </p:nvSpPr>
        <p:spPr>
          <a:xfrm>
            <a:off x="4638296"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0664031"/>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85750" y="809625"/>
            <a:ext cx="4219956" cy="400742"/>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
        <p:nvSpPr>
          <p:cNvPr id="5" name="Text Placeholder 4"/>
          <p:cNvSpPr>
            <a:spLocks noGrp="1"/>
          </p:cNvSpPr>
          <p:nvPr>
            <p:ph type="body" sz="quarter" idx="3" hasCustomPrompt="1"/>
          </p:nvPr>
        </p:nvSpPr>
        <p:spPr>
          <a:xfrm>
            <a:off x="4643254" y="809624"/>
            <a:ext cx="4214996" cy="400743"/>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cxnSp>
        <p:nvCxnSpPr>
          <p:cNvPr id="8" name="Straight Connector 7"/>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2B98C6A-EC3E-A44F-8474-D9D47583FD6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Comparison Slide 2: Click to add title</a:t>
            </a:r>
          </a:p>
        </p:txBody>
      </p:sp>
      <p:cxnSp>
        <p:nvCxnSpPr>
          <p:cNvPr id="10" name="Straight Connector 9">
            <a:extLst>
              <a:ext uri="{FF2B5EF4-FFF2-40B4-BE49-F238E27FC236}">
                <a16:creationId xmlns:a16="http://schemas.microsoft.com/office/drawing/2014/main" id="{55CDBCC7-D5C3-0048-93CA-17A48EAC05EF}"/>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CA8FA3F-AFA5-1448-9AD7-3056026AED6C}"/>
              </a:ext>
            </a:extLst>
          </p:cNvPr>
          <p:cNvSpPr>
            <a:spLocks noGrp="1"/>
          </p:cNvSpPr>
          <p:nvPr>
            <p:ph sz="half" idx="10" hasCustomPrompt="1"/>
          </p:nvPr>
        </p:nvSpPr>
        <p:spPr>
          <a:xfrm>
            <a:off x="285750"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30BB4318-2FF9-9D45-A032-B24F01CC3FCA}"/>
              </a:ext>
            </a:extLst>
          </p:cNvPr>
          <p:cNvSpPr>
            <a:spLocks noGrp="1"/>
          </p:cNvSpPr>
          <p:nvPr>
            <p:ph sz="half" idx="11" hasCustomPrompt="1"/>
          </p:nvPr>
        </p:nvSpPr>
        <p:spPr>
          <a:xfrm>
            <a:off x="4638296"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348697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B759-EF63-4B93-A70F-80AECE4F0C0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E591DE-3862-4F90-8160-E345B501EFE2}"/>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C2B0AF6-7281-4A83-9EF7-50AAF54E05A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a:extLst>
              <a:ext uri="{FF2B5EF4-FFF2-40B4-BE49-F238E27FC236}">
                <a16:creationId xmlns:a16="http://schemas.microsoft.com/office/drawing/2014/main" id="{DE5EE42C-E578-4BCD-8352-D34FFC0A6157}"/>
              </a:ext>
            </a:extLst>
          </p:cNvPr>
          <p:cNvSpPr>
            <a:spLocks noGrp="1"/>
          </p:cNvSpPr>
          <p:nvPr>
            <p:ph type="ftr" sz="quarter" idx="11"/>
          </p:nvPr>
        </p:nvSpPr>
        <p:spPr>
          <a:xfrm>
            <a:off x="591864" y="4768085"/>
            <a:ext cx="3428999" cy="273844"/>
          </a:xfrm>
        </p:spPr>
        <p:txBody>
          <a:bodyPr/>
          <a:lstStyle>
            <a:lvl1pPr>
              <a:defRPr>
                <a:solidFill>
                  <a:schemeClr val="tx1"/>
                </a:solidFill>
              </a:defRPr>
            </a:lvl1pPr>
          </a:lstStyle>
          <a:p>
            <a:pPr defTabSz="685800"/>
            <a:r>
              <a:rPr lang="en-US" dirty="0"/>
              <a:t>© 2019 Retirement Learning Center, LLC. All Rights Reserved.</a:t>
            </a:r>
          </a:p>
        </p:txBody>
      </p:sp>
      <p:sp>
        <p:nvSpPr>
          <p:cNvPr id="7" name="Slide Number Placeholder 6">
            <a:extLst>
              <a:ext uri="{FF2B5EF4-FFF2-40B4-BE49-F238E27FC236}">
                <a16:creationId xmlns:a16="http://schemas.microsoft.com/office/drawing/2014/main" id="{20CA04F4-BE46-4BB6-B6DF-AB73BF9763BB}"/>
              </a:ext>
            </a:extLst>
          </p:cNvPr>
          <p:cNvSpPr>
            <a:spLocks noGrp="1"/>
          </p:cNvSpPr>
          <p:nvPr>
            <p:ph type="sldNum" sz="quarter" idx="12"/>
          </p:nvPr>
        </p:nvSpPr>
        <p:spPr/>
        <p:txBody>
          <a:bodyPr/>
          <a:lstStyle/>
          <a:p>
            <a:pPr defTabSz="685800"/>
            <a:fld id="{95E0D81F-3A31-44DE-824A-00E9AD38C5DB}" type="slidenum">
              <a:rPr lang="en-US" smtClean="0">
                <a:solidFill>
                  <a:srgbClr val="003893">
                    <a:tint val="75000"/>
                  </a:srgbClr>
                </a:solidFill>
              </a:rPr>
              <a:pPr defTabSz="685800"/>
              <a:t>‹#›</a:t>
            </a:fld>
            <a:endParaRPr lang="en-US" dirty="0">
              <a:solidFill>
                <a:srgbClr val="003893">
                  <a:tint val="75000"/>
                </a:srgbClr>
              </a:solidFill>
            </a:endParaRPr>
          </a:p>
        </p:txBody>
      </p:sp>
    </p:spTree>
    <p:extLst>
      <p:ext uri="{BB962C8B-B14F-4D97-AF65-F5344CB8AC3E}">
        <p14:creationId xmlns:p14="http://schemas.microsoft.com/office/powerpoint/2010/main" val="237658342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ft Photo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B9D5033-229C-9642-B3CE-D5F0908C4706}"/>
              </a:ext>
            </a:extLst>
          </p:cNvPr>
          <p:cNvSpPr>
            <a:spLocks noGrp="1"/>
          </p:cNvSpPr>
          <p:nvPr>
            <p:ph type="pic" sz="quarter" idx="10"/>
          </p:nvPr>
        </p:nvSpPr>
        <p:spPr>
          <a:xfrm>
            <a:off x="0" y="0"/>
            <a:ext cx="3856435" cy="4770835"/>
          </a:xfrm>
          <a:solidFill>
            <a:schemeClr val="tx2"/>
          </a:solidFill>
        </p:spPr>
        <p:txBody>
          <a:bodyPr anchor="ctr" anchorCtr="0"/>
          <a:lstStyle>
            <a:lvl1pPr marL="0" indent="0" algn="ctr">
              <a:buNone/>
              <a:defRPr>
                <a:solidFill>
                  <a:schemeClr val="bg1"/>
                </a:solidFill>
              </a:defRPr>
            </a:lvl1pPr>
          </a:lstStyle>
          <a:p>
            <a:r>
              <a:rPr lang="en-US"/>
              <a:t>Click icon to add picture</a:t>
            </a:r>
            <a:endParaRPr lang="en-US" dirty="0"/>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EDA4CE46-8B7E-DC4F-8A73-BADBBB6E97F1}"/>
              </a:ext>
            </a:extLst>
          </p:cNvPr>
          <p:cNvSpPr>
            <a:spLocks noGrp="1"/>
          </p:cNvSpPr>
          <p:nvPr>
            <p:ph type="chart" sz="quarter" idx="12" hasCustomPrompt="1"/>
          </p:nvPr>
        </p:nvSpPr>
        <p:spPr>
          <a:xfrm>
            <a:off x="4572000" y="908448"/>
            <a:ext cx="4033954" cy="2896790"/>
          </a:xfrm>
        </p:spPr>
        <p:txBody>
          <a:bodyPr/>
          <a:lstStyle>
            <a:lvl1pPr marL="0" indent="0">
              <a:buNone/>
              <a:defRPr/>
            </a:lvl1pPr>
          </a:lstStyle>
          <a:p>
            <a:r>
              <a:rPr lang="en-US" dirty="0"/>
              <a:t>Insert Chart Here</a:t>
            </a:r>
          </a:p>
        </p:txBody>
      </p:sp>
      <p:sp>
        <p:nvSpPr>
          <p:cNvPr id="14" name="Text Placeholder 13">
            <a:extLst>
              <a:ext uri="{FF2B5EF4-FFF2-40B4-BE49-F238E27FC236}">
                <a16:creationId xmlns:a16="http://schemas.microsoft.com/office/drawing/2014/main" id="{3D5D8FF4-56C7-214B-A9C5-212454EA29FF}"/>
              </a:ext>
            </a:extLst>
          </p:cNvPr>
          <p:cNvSpPr>
            <a:spLocks noGrp="1"/>
          </p:cNvSpPr>
          <p:nvPr>
            <p:ph type="body" sz="quarter" idx="13" hasCustomPrompt="1"/>
          </p:nvPr>
        </p:nvSpPr>
        <p:spPr>
          <a:xfrm>
            <a:off x="464344" y="986577"/>
            <a:ext cx="2927747" cy="641747"/>
          </a:xfrm>
        </p:spPr>
        <p:txBody>
          <a:bodyPr anchor="b"/>
          <a:lstStyle>
            <a:lvl1pPr marL="0" indent="0">
              <a:buNone/>
              <a:defRPr sz="3000" b="1">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350"/>
            </a:lvl5pPr>
          </a:lstStyle>
          <a:p>
            <a:pPr lvl="0"/>
            <a:r>
              <a:rPr lang="en-US" dirty="0"/>
              <a:t>Click to add title</a:t>
            </a:r>
          </a:p>
        </p:txBody>
      </p:sp>
      <p:sp>
        <p:nvSpPr>
          <p:cNvPr id="18" name="Text Placeholder 17">
            <a:extLst>
              <a:ext uri="{FF2B5EF4-FFF2-40B4-BE49-F238E27FC236}">
                <a16:creationId xmlns:a16="http://schemas.microsoft.com/office/drawing/2014/main" id="{DD3BA085-ED83-3244-99C2-0388D529A871}"/>
              </a:ext>
            </a:extLst>
          </p:cNvPr>
          <p:cNvSpPr>
            <a:spLocks noGrp="1"/>
          </p:cNvSpPr>
          <p:nvPr>
            <p:ph type="body" sz="quarter" idx="14" hasCustomPrompt="1"/>
          </p:nvPr>
        </p:nvSpPr>
        <p:spPr>
          <a:xfrm>
            <a:off x="464344" y="1889359"/>
            <a:ext cx="2927747" cy="364376"/>
          </a:xfrm>
        </p:spPr>
        <p:txBody>
          <a:bodyPr/>
          <a:lstStyle>
            <a:lvl1pPr marL="0" indent="0">
              <a:lnSpc>
                <a:spcPct val="150000"/>
              </a:lnSpc>
              <a:buNone/>
              <a:defRPr sz="105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add body text</a:t>
            </a:r>
          </a:p>
        </p:txBody>
      </p:sp>
    </p:spTree>
    <p:extLst>
      <p:ext uri="{BB962C8B-B14F-4D97-AF65-F5344CB8AC3E}">
        <p14:creationId xmlns:p14="http://schemas.microsoft.com/office/powerpoint/2010/main" val="1844629161"/>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p Photo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B825876-47F4-744F-95FA-FB30CB25A23A}"/>
              </a:ext>
            </a:extLst>
          </p:cNvPr>
          <p:cNvSpPr>
            <a:spLocks noGrp="1"/>
          </p:cNvSpPr>
          <p:nvPr>
            <p:ph type="pic" sz="quarter" idx="10"/>
          </p:nvPr>
        </p:nvSpPr>
        <p:spPr>
          <a:xfrm>
            <a:off x="0" y="1"/>
            <a:ext cx="9144000" cy="1735931"/>
          </a:xfrm>
          <a:solidFill>
            <a:schemeClr val="tx2"/>
          </a:solidFill>
        </p:spPr>
        <p:txBody>
          <a:bodyPr/>
          <a:lstStyle/>
          <a:p>
            <a:r>
              <a:rPr lang="en-US"/>
              <a:t>Click icon to add picture</a:t>
            </a:r>
          </a:p>
        </p:txBody>
      </p:sp>
      <p:sp>
        <p:nvSpPr>
          <p:cNvPr id="4" name="Content Placeholder 3"/>
          <p:cNvSpPr>
            <a:spLocks noGrp="1" noChangeArrowheads="1"/>
          </p:cNvSpPr>
          <p:nvPr>
            <p:ph idx="1" hasCustomPrompt="1"/>
          </p:nvPr>
        </p:nvSpPr>
        <p:spPr bwMode="auto">
          <a:xfrm>
            <a:off x="285751" y="2005338"/>
            <a:ext cx="8572499" cy="2560004"/>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text</a:t>
            </a:r>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826992" y="639529"/>
            <a:ext cx="5490017" cy="459581"/>
          </a:xfrm>
          <a:prstGeom prst="rect">
            <a:avLst/>
          </a:prstGeom>
          <a:ln>
            <a:solidFill>
              <a:schemeClr val="bg1"/>
            </a:solidFill>
          </a:ln>
        </p:spPr>
        <p:txBody>
          <a:bodyPr anchor="ctr"/>
          <a:lstStyle>
            <a:lvl1pPr marL="0" indent="0" algn="ctr">
              <a:tabLst/>
              <a:defRPr sz="2100">
                <a:solidFill>
                  <a:schemeClr val="bg1"/>
                </a:solidFill>
              </a:defRPr>
            </a:lvl1pPr>
          </a:lstStyle>
          <a:p>
            <a:r>
              <a:rPr lang="en-US" dirty="0"/>
              <a:t>Click to add title</a:t>
            </a:r>
          </a:p>
        </p:txBody>
      </p:sp>
    </p:spTree>
    <p:extLst>
      <p:ext uri="{BB962C8B-B14F-4D97-AF65-F5344CB8AC3E}">
        <p14:creationId xmlns:p14="http://schemas.microsoft.com/office/powerpoint/2010/main" val="755387940"/>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eft Slant Photo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
            <a:ext cx="4785383" cy="4773714"/>
          </a:xfrm>
          <a:custGeom>
            <a:avLst/>
            <a:gdLst>
              <a:gd name="connsiteX0" fmla="*/ 2163329 w 6096459"/>
              <a:gd name="connsiteY0" fmla="*/ 0 h 6857999"/>
              <a:gd name="connsiteX1" fmla="*/ 6096459 w 6096459"/>
              <a:gd name="connsiteY1" fmla="*/ 0 h 6857999"/>
              <a:gd name="connsiteX2" fmla="*/ 3933130 w 6096459"/>
              <a:gd name="connsiteY2" fmla="*/ 6857999 h 6857999"/>
              <a:gd name="connsiteX3" fmla="*/ 0 w 609645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096459" h="6857999">
                <a:moveTo>
                  <a:pt x="2163329" y="0"/>
                </a:moveTo>
                <a:lnTo>
                  <a:pt x="6096459" y="0"/>
                </a:lnTo>
                <a:lnTo>
                  <a:pt x="3933130" y="6857999"/>
                </a:lnTo>
                <a:lnTo>
                  <a:pt x="0" y="6857999"/>
                </a:lnTo>
                <a:close/>
              </a:path>
            </a:pathLst>
          </a:custGeom>
          <a:solidFill>
            <a:schemeClr val="tx2"/>
          </a:solidFill>
        </p:spPr>
        <p:txBody>
          <a:bodyPr wrap="square">
            <a:noAutofit/>
          </a:bodyPr>
          <a:lstStyle>
            <a:lvl1pPr marL="0" indent="0">
              <a:buNone/>
              <a:defRPr sz="1200"/>
            </a:lvl1pPr>
          </a:lstStyle>
          <a:p>
            <a:r>
              <a:rPr lang="en-US"/>
              <a:t>Click icon to add picture</a:t>
            </a:r>
            <a:endParaRPr lang="en-US" dirty="0"/>
          </a:p>
        </p:txBody>
      </p:sp>
      <p:cxnSp>
        <p:nvCxnSpPr>
          <p:cNvPr id="7" name="Straight Connector 6"/>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C10A3604-9824-2645-909F-1356609E5DB7}"/>
              </a:ext>
            </a:extLst>
          </p:cNvPr>
          <p:cNvSpPr>
            <a:spLocks noGrp="1"/>
          </p:cNvSpPr>
          <p:nvPr>
            <p:ph type="title" hasCustomPrompt="1"/>
          </p:nvPr>
        </p:nvSpPr>
        <p:spPr>
          <a:xfrm>
            <a:off x="4785384" y="1737301"/>
            <a:ext cx="3999802" cy="722042"/>
          </a:xfrm>
          <a:prstGeom prst="rect">
            <a:avLst/>
          </a:prstGeom>
        </p:spPr>
        <p:txBody>
          <a:bodyPr anchor="b" anchorCtr="0"/>
          <a:lstStyle>
            <a:lvl1pPr marL="0" indent="0">
              <a:tabLst/>
              <a:defRPr sz="300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9699C641-BCAB-1B4D-A8FC-B30EE9910EF2}"/>
              </a:ext>
            </a:extLst>
          </p:cNvPr>
          <p:cNvSpPr>
            <a:spLocks noGrp="1"/>
          </p:cNvSpPr>
          <p:nvPr>
            <p:ph type="body" sz="quarter" idx="15" hasCustomPrompt="1"/>
          </p:nvPr>
        </p:nvSpPr>
        <p:spPr>
          <a:xfrm>
            <a:off x="4785035" y="2684159"/>
            <a:ext cx="4000500" cy="876300"/>
          </a:xfrm>
        </p:spPr>
        <p:txBody>
          <a:bodyPr/>
          <a:lstStyle>
            <a:lvl1pPr marL="0" indent="0">
              <a:lnSpc>
                <a:spcPct val="150000"/>
              </a:lnSpc>
              <a:buNone/>
              <a:defRPr sz="105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body text here.</a:t>
            </a:r>
          </a:p>
          <a:p>
            <a:pPr lvl="0"/>
            <a:r>
              <a:rPr lang="en-US" dirty="0"/>
              <a:t>Once picture has been added, click on format photo in the top ribbon bar and set the picture transparency to 40%.</a:t>
            </a:r>
          </a:p>
        </p:txBody>
      </p:sp>
    </p:spTree>
    <p:extLst>
      <p:ext uri="{BB962C8B-B14F-4D97-AF65-F5344CB8AC3E}">
        <p14:creationId xmlns:p14="http://schemas.microsoft.com/office/powerpoint/2010/main" val="427844207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5750" y="722710"/>
            <a:ext cx="8572500" cy="3895733"/>
          </a:xfrm>
        </p:spPr>
        <p:txBody>
          <a:bodyPr/>
          <a:lstStyle>
            <a:lvl1pPr marL="0" indent="0">
              <a:buNone/>
              <a:defRPr sz="900" baseline="0">
                <a:solidFill>
                  <a:srgbClr val="141313"/>
                </a:solidFill>
                <a:latin typeface="Arial" charset="0"/>
                <a:ea typeface="Arial" charset="0"/>
                <a:cs typeface="Arial" charset="0"/>
              </a:defRPr>
            </a:lvl1pPr>
            <a:lvl2pPr marL="109728" indent="0">
              <a:buNone/>
              <a:defRPr sz="750" baseline="0">
                <a:solidFill>
                  <a:srgbClr val="141313"/>
                </a:solidFill>
                <a:latin typeface="Arial" charset="0"/>
                <a:ea typeface="Arial" charset="0"/>
                <a:cs typeface="Arial" charset="0"/>
              </a:defRPr>
            </a:lvl2pPr>
            <a:lvl3pPr marL="212598" indent="0">
              <a:buNone/>
              <a:defRPr sz="750" baseline="0">
                <a:solidFill>
                  <a:srgbClr val="141313"/>
                </a:solidFill>
                <a:latin typeface="Arial" charset="0"/>
                <a:ea typeface="Arial" charset="0"/>
                <a:cs typeface="Arial" charset="0"/>
              </a:defRPr>
            </a:lvl3pPr>
            <a:lvl4pPr marL="322326" indent="0">
              <a:buSzPct val="100000"/>
              <a:buNone/>
              <a:defRPr sz="750" baseline="0">
                <a:solidFill>
                  <a:srgbClr val="141313"/>
                </a:solidFill>
                <a:latin typeface="Arial" charset="0"/>
                <a:ea typeface="Arial" charset="0"/>
                <a:cs typeface="Arial" charset="0"/>
              </a:defRPr>
            </a:lvl4pPr>
            <a:lvl5pPr marL="452628" indent="0">
              <a:buSzPct val="100000"/>
              <a:buNone/>
              <a:defRPr sz="750" baseline="0">
                <a:solidFill>
                  <a:srgbClr val="141313"/>
                </a:solidFill>
                <a:latin typeface="Arial" charset="0"/>
                <a:ea typeface="Arial" charset="0"/>
                <a:cs typeface="Arial" charset="0"/>
              </a:defRPr>
            </a:lvl5pPr>
          </a:lstStyle>
          <a:p>
            <a:pPr lvl="0"/>
            <a:r>
              <a:rPr lang="en-US" dirty="0"/>
              <a:t>Click to add disclosure text</a:t>
            </a:r>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3E2D019E-DB72-BF4F-8287-EFA587EC271C}"/>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Disclosure Slide</a:t>
            </a:r>
          </a:p>
        </p:txBody>
      </p:sp>
      <p:cxnSp>
        <p:nvCxnSpPr>
          <p:cNvPr id="7" name="Straight Connector 6">
            <a:extLst>
              <a:ext uri="{FF2B5EF4-FFF2-40B4-BE49-F238E27FC236}">
                <a16:creationId xmlns:a16="http://schemas.microsoft.com/office/drawing/2014/main" id="{DF541C68-079E-E143-A95D-B88FE77EEED3}"/>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23319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ver - 1 speak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4264963" y="0"/>
            <a:ext cx="4879038"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648224" y="3018590"/>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6" name="Title 5"/>
          <p:cNvSpPr>
            <a:spLocks noGrp="1"/>
          </p:cNvSpPr>
          <p:nvPr>
            <p:ph type="title" hasCustomPrompt="1"/>
          </p:nvPr>
        </p:nvSpPr>
        <p:spPr>
          <a:xfrm>
            <a:off x="648224" y="1707338"/>
            <a:ext cx="5015406" cy="776548"/>
          </a:xfrm>
        </p:spPr>
        <p:txBody>
          <a:bodyPr tIns="0" anchor="b"/>
          <a:lstStyle>
            <a:lvl1pPr>
              <a:lnSpc>
                <a:spcPct val="100000"/>
              </a:lnSpc>
              <a:defRPr sz="2700">
                <a:solidFill>
                  <a:schemeClr val="bg2">
                    <a:lumMod val="25000"/>
                  </a:schemeClr>
                </a:solidFill>
              </a:defRPr>
            </a:lvl1pPr>
          </a:lstStyle>
          <a:p>
            <a:r>
              <a:rPr lang="en-US" dirty="0"/>
              <a:t>Title Slide Option 4</a:t>
            </a:r>
            <a:br>
              <a:rPr lang="en-US" dirty="0"/>
            </a:br>
            <a:r>
              <a:rPr lang="en-US" dirty="0"/>
              <a:t>Click to Add Title</a:t>
            </a:r>
          </a:p>
        </p:txBody>
      </p:sp>
      <p:sp>
        <p:nvSpPr>
          <p:cNvPr id="8" name="Text Placeholder 7"/>
          <p:cNvSpPr>
            <a:spLocks noGrp="1"/>
          </p:cNvSpPr>
          <p:nvPr>
            <p:ph type="body" sz="quarter" idx="11" hasCustomPrompt="1"/>
          </p:nvPr>
        </p:nvSpPr>
        <p:spPr>
          <a:xfrm>
            <a:off x="648224" y="2512135"/>
            <a:ext cx="4807354"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15" name="Text Placeholder 14"/>
          <p:cNvSpPr>
            <a:spLocks noGrp="1"/>
          </p:cNvSpPr>
          <p:nvPr>
            <p:ph type="body" sz="quarter" idx="13" hasCustomPrompt="1"/>
          </p:nvPr>
        </p:nvSpPr>
        <p:spPr>
          <a:xfrm>
            <a:off x="1623085" y="3600568"/>
            <a:ext cx="2501372" cy="221675"/>
          </a:xfrm>
        </p:spPr>
        <p:txBody>
          <a:bodyPr bIns="0" anchor="b"/>
          <a:lstStyle>
            <a:lvl1pPr marL="0" indent="0">
              <a:buNone/>
              <a:defRPr sz="1200" baseline="0">
                <a:solidFill>
                  <a:schemeClr val="bg2">
                    <a:lumMod val="25000"/>
                  </a:schemeClr>
                </a:solidFill>
              </a:defRPr>
            </a:lvl1pPr>
          </a:lstStyle>
          <a:p>
            <a:pPr lvl="0"/>
            <a:r>
              <a:rPr lang="en-US" dirty="0"/>
              <a:t>Presenter’s Name Here</a:t>
            </a:r>
          </a:p>
        </p:txBody>
      </p:sp>
      <p:sp>
        <p:nvSpPr>
          <p:cNvPr id="16" name="Text Placeholder 14"/>
          <p:cNvSpPr>
            <a:spLocks noGrp="1"/>
          </p:cNvSpPr>
          <p:nvPr>
            <p:ph type="body" sz="quarter" idx="14" hasCustomPrompt="1"/>
          </p:nvPr>
        </p:nvSpPr>
        <p:spPr>
          <a:xfrm>
            <a:off x="1623085" y="3822243"/>
            <a:ext cx="2501372" cy="184666"/>
          </a:xfrm>
        </p:spPr>
        <p:txBody>
          <a:bodyPr bIns="0" anchor="b"/>
          <a:lstStyle>
            <a:lvl1pPr marL="0" indent="0">
              <a:buNone/>
              <a:defRPr sz="900">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7" name="Picture 6" descr="A close up of a sign&#10;&#10;Description automatically generated">
            <a:extLst>
              <a:ext uri="{FF2B5EF4-FFF2-40B4-BE49-F238E27FC236}">
                <a16:creationId xmlns:a16="http://schemas.microsoft.com/office/drawing/2014/main" id="{2AEF3DBD-A665-B443-9098-0711EF71B9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5273" y="468438"/>
            <a:ext cx="1890977" cy="754802"/>
          </a:xfrm>
          <a:prstGeom prst="rect">
            <a:avLst/>
          </a:prstGeom>
        </p:spPr>
      </p:pic>
    </p:spTree>
    <p:extLst>
      <p:ext uri="{BB962C8B-B14F-4D97-AF65-F5344CB8AC3E}">
        <p14:creationId xmlns:p14="http://schemas.microsoft.com/office/powerpoint/2010/main" val="1252872695"/>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 2 Speakers">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4264963" y="0"/>
            <a:ext cx="4879038"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648226" y="2999272"/>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6" name="Title 5"/>
          <p:cNvSpPr>
            <a:spLocks noGrp="1"/>
          </p:cNvSpPr>
          <p:nvPr>
            <p:ph type="title" hasCustomPrompt="1"/>
          </p:nvPr>
        </p:nvSpPr>
        <p:spPr>
          <a:xfrm>
            <a:off x="648226" y="1707338"/>
            <a:ext cx="4976876" cy="776548"/>
          </a:xfrm>
        </p:spPr>
        <p:txBody>
          <a:bodyPr tIns="0" anchor="b"/>
          <a:lstStyle>
            <a:lvl1pPr>
              <a:lnSpc>
                <a:spcPct val="100000"/>
              </a:lnSpc>
              <a:defRPr sz="2700">
                <a:solidFill>
                  <a:schemeClr val="bg2">
                    <a:lumMod val="25000"/>
                  </a:schemeClr>
                </a:solidFill>
              </a:defRPr>
            </a:lvl1pPr>
          </a:lstStyle>
          <a:p>
            <a:r>
              <a:rPr lang="en-US" dirty="0"/>
              <a:t>Title Slide Option 4</a:t>
            </a:r>
            <a:br>
              <a:rPr lang="en-US" dirty="0"/>
            </a:br>
            <a:r>
              <a:rPr lang="en-US" dirty="0"/>
              <a:t>Click to Add Title</a:t>
            </a:r>
          </a:p>
        </p:txBody>
      </p:sp>
      <p:sp>
        <p:nvSpPr>
          <p:cNvPr id="8" name="Text Placeholder 7"/>
          <p:cNvSpPr>
            <a:spLocks noGrp="1"/>
          </p:cNvSpPr>
          <p:nvPr>
            <p:ph type="body" sz="quarter" idx="11" hasCustomPrompt="1"/>
          </p:nvPr>
        </p:nvSpPr>
        <p:spPr>
          <a:xfrm>
            <a:off x="648226" y="2512135"/>
            <a:ext cx="4776530"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11" name="Picture Placeholder 2"/>
          <p:cNvSpPr>
            <a:spLocks noGrp="1"/>
          </p:cNvSpPr>
          <p:nvPr>
            <p:ph type="pic" sz="quarter" idx="12" hasCustomPrompt="1"/>
          </p:nvPr>
        </p:nvSpPr>
        <p:spPr>
          <a:xfrm>
            <a:off x="2743461" y="2999272"/>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5" name="Text Placeholder 14"/>
          <p:cNvSpPr>
            <a:spLocks noGrp="1"/>
          </p:cNvSpPr>
          <p:nvPr>
            <p:ph type="body" sz="quarter" idx="13" hasCustomPrompt="1"/>
          </p:nvPr>
        </p:nvSpPr>
        <p:spPr>
          <a:xfrm>
            <a:off x="648226" y="4037753"/>
            <a:ext cx="1995519" cy="219024"/>
          </a:xfrm>
        </p:spPr>
        <p:txBody>
          <a:bodyPr/>
          <a:lstStyle>
            <a:lvl1pPr marL="0" indent="0">
              <a:buNone/>
              <a:defRPr sz="1200" baseline="0">
                <a:solidFill>
                  <a:schemeClr val="bg2">
                    <a:lumMod val="25000"/>
                  </a:schemeClr>
                </a:solidFill>
              </a:defRPr>
            </a:lvl1pPr>
          </a:lstStyle>
          <a:p>
            <a:pPr lvl="0"/>
            <a:r>
              <a:rPr lang="en-US" dirty="0"/>
              <a:t>Presenter’s Name Here</a:t>
            </a:r>
          </a:p>
        </p:txBody>
      </p:sp>
      <p:sp>
        <p:nvSpPr>
          <p:cNvPr id="16" name="Text Placeholder 14"/>
          <p:cNvSpPr>
            <a:spLocks noGrp="1"/>
          </p:cNvSpPr>
          <p:nvPr>
            <p:ph type="body" sz="quarter" idx="14" hasCustomPrompt="1"/>
          </p:nvPr>
        </p:nvSpPr>
        <p:spPr>
          <a:xfrm>
            <a:off x="651089" y="4237014"/>
            <a:ext cx="1995519" cy="219024"/>
          </a:xfrm>
        </p:spPr>
        <p:txBody>
          <a:bodyPr/>
          <a:lstStyle>
            <a:lvl1pPr marL="0" indent="0">
              <a:buNone/>
              <a:defRPr sz="900">
                <a:solidFill>
                  <a:schemeClr val="bg2">
                    <a:lumMod val="50000"/>
                  </a:schemeClr>
                </a:solidFill>
              </a:defRPr>
            </a:lvl1pPr>
          </a:lstStyle>
          <a:p>
            <a:pPr lvl="0"/>
            <a:r>
              <a:rPr lang="en-US" dirty="0"/>
              <a:t>Presenter’s Title Here</a:t>
            </a:r>
          </a:p>
        </p:txBody>
      </p:sp>
      <p:sp>
        <p:nvSpPr>
          <p:cNvPr id="17" name="Text Placeholder 14"/>
          <p:cNvSpPr>
            <a:spLocks noGrp="1"/>
          </p:cNvSpPr>
          <p:nvPr>
            <p:ph type="body" sz="quarter" idx="15" hasCustomPrompt="1"/>
          </p:nvPr>
        </p:nvSpPr>
        <p:spPr>
          <a:xfrm>
            <a:off x="2743460" y="4037752"/>
            <a:ext cx="2092074" cy="199262"/>
          </a:xfrm>
        </p:spPr>
        <p:txBody>
          <a:bodyPr/>
          <a:lstStyle>
            <a:lvl1pPr marL="0" indent="0">
              <a:buNone/>
              <a:defRPr sz="1200">
                <a:solidFill>
                  <a:schemeClr val="bg2">
                    <a:lumMod val="25000"/>
                  </a:schemeClr>
                </a:solidFill>
              </a:defRPr>
            </a:lvl1pPr>
          </a:lstStyle>
          <a:p>
            <a:pPr lvl="0"/>
            <a:r>
              <a:rPr lang="en-US" dirty="0"/>
              <a:t>Presenter’s Name Here</a:t>
            </a:r>
          </a:p>
        </p:txBody>
      </p:sp>
      <p:sp>
        <p:nvSpPr>
          <p:cNvPr id="18" name="Text Placeholder 14"/>
          <p:cNvSpPr>
            <a:spLocks noGrp="1"/>
          </p:cNvSpPr>
          <p:nvPr>
            <p:ph type="body" sz="quarter" idx="16" hasCustomPrompt="1"/>
          </p:nvPr>
        </p:nvSpPr>
        <p:spPr>
          <a:xfrm>
            <a:off x="2743312" y="4237014"/>
            <a:ext cx="2092074" cy="219024"/>
          </a:xfrm>
        </p:spPr>
        <p:txBody>
          <a:bodyPr/>
          <a:lstStyle>
            <a:lvl1pPr marL="0" indent="0">
              <a:buNone/>
              <a:defRPr sz="900">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7" name="Picture 6" descr="A close up of a sign&#10;&#10;Description automatically generated">
            <a:extLst>
              <a:ext uri="{FF2B5EF4-FFF2-40B4-BE49-F238E27FC236}">
                <a16:creationId xmlns:a16="http://schemas.microsoft.com/office/drawing/2014/main" id="{2AEF3DBD-A665-B443-9098-0711EF71B9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5273" y="468438"/>
            <a:ext cx="1890977" cy="754802"/>
          </a:xfrm>
          <a:prstGeom prst="rect">
            <a:avLst/>
          </a:prstGeom>
        </p:spPr>
      </p:pic>
    </p:spTree>
    <p:extLst>
      <p:ext uri="{BB962C8B-B14F-4D97-AF65-F5344CB8AC3E}">
        <p14:creationId xmlns:p14="http://schemas.microsoft.com/office/powerpoint/2010/main" val="364580312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ver Slide - 3 Speakers">
    <p:spTree>
      <p:nvGrpSpPr>
        <p:cNvPr id="1" name=""/>
        <p:cNvGrpSpPr/>
        <p:nvPr/>
      </p:nvGrpSpPr>
      <p:grpSpPr>
        <a:xfrm>
          <a:off x="0" y="0"/>
          <a:ext cx="0" cy="0"/>
          <a:chOff x="0" y="0"/>
          <a:chExt cx="0" cy="0"/>
        </a:xfrm>
      </p:grpSpPr>
      <p:sp>
        <p:nvSpPr>
          <p:cNvPr id="27" name="Parallelogram 8">
            <a:extLst>
              <a:ext uri="{FF2B5EF4-FFF2-40B4-BE49-F238E27FC236}">
                <a16:creationId xmlns:a16="http://schemas.microsoft.com/office/drawing/2014/main" id="{EF49C89B-71C8-C545-8D8F-6678D311C540}"/>
              </a:ext>
            </a:extLst>
          </p:cNvPr>
          <p:cNvSpPr/>
          <p:nvPr userDrawn="1"/>
        </p:nvSpPr>
        <p:spPr>
          <a:xfrm>
            <a:off x="4776898" y="0"/>
            <a:ext cx="4367102"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8" name="Picture 27" descr="A close up of a sign&#10;&#10;Description automatically generated">
            <a:extLst>
              <a:ext uri="{FF2B5EF4-FFF2-40B4-BE49-F238E27FC236}">
                <a16:creationId xmlns:a16="http://schemas.microsoft.com/office/drawing/2014/main" id="{6422BF35-55A5-B742-9224-960D284528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06780" y="400824"/>
            <a:ext cx="1890977" cy="754802"/>
          </a:xfrm>
          <a:prstGeom prst="rect">
            <a:avLst/>
          </a:prstGeom>
        </p:spPr>
      </p:pic>
      <p:sp>
        <p:nvSpPr>
          <p:cNvPr id="11" name="Picture Placeholder 2">
            <a:extLst>
              <a:ext uri="{FF2B5EF4-FFF2-40B4-BE49-F238E27FC236}">
                <a16:creationId xmlns:a16="http://schemas.microsoft.com/office/drawing/2014/main" id="{CFB6EF1E-7877-C348-B21D-118D5375F4ED}"/>
              </a:ext>
            </a:extLst>
          </p:cNvPr>
          <p:cNvSpPr>
            <a:spLocks noGrp="1"/>
          </p:cNvSpPr>
          <p:nvPr>
            <p:ph type="pic" sz="quarter" idx="10" hasCustomPrompt="1"/>
          </p:nvPr>
        </p:nvSpPr>
        <p:spPr>
          <a:xfrm>
            <a:off x="510136"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2" name="Picture Placeholder 2">
            <a:extLst>
              <a:ext uri="{FF2B5EF4-FFF2-40B4-BE49-F238E27FC236}">
                <a16:creationId xmlns:a16="http://schemas.microsoft.com/office/drawing/2014/main" id="{5E070232-5110-7C42-BF55-EABD67FF6398}"/>
              </a:ext>
            </a:extLst>
          </p:cNvPr>
          <p:cNvSpPr>
            <a:spLocks noGrp="1"/>
          </p:cNvSpPr>
          <p:nvPr>
            <p:ph type="pic" sz="quarter" idx="12" hasCustomPrompt="1"/>
          </p:nvPr>
        </p:nvSpPr>
        <p:spPr>
          <a:xfrm>
            <a:off x="2231345"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3" name="Text Placeholder 14">
            <a:extLst>
              <a:ext uri="{FF2B5EF4-FFF2-40B4-BE49-F238E27FC236}">
                <a16:creationId xmlns:a16="http://schemas.microsoft.com/office/drawing/2014/main" id="{9E31EC0D-4EF9-B446-87AC-04C4749FF581}"/>
              </a:ext>
            </a:extLst>
          </p:cNvPr>
          <p:cNvSpPr>
            <a:spLocks noGrp="1"/>
          </p:cNvSpPr>
          <p:nvPr>
            <p:ph type="body" sz="quarter" idx="13" hasCustomPrompt="1"/>
          </p:nvPr>
        </p:nvSpPr>
        <p:spPr>
          <a:xfrm>
            <a:off x="510136" y="3287935"/>
            <a:ext cx="1648157" cy="199262"/>
          </a:xfrm>
        </p:spPr>
        <p:txBody>
          <a:bodyPr/>
          <a:lstStyle>
            <a:lvl1pPr marL="0" indent="0">
              <a:buNone/>
              <a:defRPr sz="1050" baseline="0">
                <a:solidFill>
                  <a:schemeClr val="bg2">
                    <a:lumMod val="25000"/>
                  </a:schemeClr>
                </a:solidFill>
              </a:defRPr>
            </a:lvl1pPr>
          </a:lstStyle>
          <a:p>
            <a:pPr lvl="0"/>
            <a:r>
              <a:rPr lang="en-US" dirty="0"/>
              <a:t>Presenter’s Name Here</a:t>
            </a:r>
          </a:p>
        </p:txBody>
      </p:sp>
      <p:sp>
        <p:nvSpPr>
          <p:cNvPr id="14" name="Text Placeholder 14">
            <a:extLst>
              <a:ext uri="{FF2B5EF4-FFF2-40B4-BE49-F238E27FC236}">
                <a16:creationId xmlns:a16="http://schemas.microsoft.com/office/drawing/2014/main" id="{2D7FAEEE-CE29-9948-AA64-ED7F68AC7C5F}"/>
              </a:ext>
            </a:extLst>
          </p:cNvPr>
          <p:cNvSpPr>
            <a:spLocks noGrp="1"/>
          </p:cNvSpPr>
          <p:nvPr>
            <p:ph type="body" sz="quarter" idx="14" hasCustomPrompt="1"/>
          </p:nvPr>
        </p:nvSpPr>
        <p:spPr>
          <a:xfrm>
            <a:off x="503340"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5" name="Text Placeholder 14">
            <a:extLst>
              <a:ext uri="{FF2B5EF4-FFF2-40B4-BE49-F238E27FC236}">
                <a16:creationId xmlns:a16="http://schemas.microsoft.com/office/drawing/2014/main" id="{12BD411A-F470-E645-A15B-F0CD193F40F2}"/>
              </a:ext>
            </a:extLst>
          </p:cNvPr>
          <p:cNvSpPr>
            <a:spLocks noGrp="1"/>
          </p:cNvSpPr>
          <p:nvPr>
            <p:ph type="body" sz="quarter" idx="15" hasCustomPrompt="1"/>
          </p:nvPr>
        </p:nvSpPr>
        <p:spPr>
          <a:xfrm>
            <a:off x="2231345" y="3287935"/>
            <a:ext cx="1648157" cy="199262"/>
          </a:xfrm>
        </p:spPr>
        <p:txBody>
          <a:bodyPr/>
          <a:lstStyle>
            <a:lvl1pPr marL="0" indent="0">
              <a:buNone/>
              <a:defRPr sz="1050">
                <a:solidFill>
                  <a:schemeClr val="bg2">
                    <a:lumMod val="25000"/>
                  </a:schemeClr>
                </a:solidFill>
              </a:defRPr>
            </a:lvl1pPr>
          </a:lstStyle>
          <a:p>
            <a:pPr lvl="0"/>
            <a:r>
              <a:rPr lang="en-US" dirty="0"/>
              <a:t>Presenter’s Name Here</a:t>
            </a:r>
          </a:p>
        </p:txBody>
      </p:sp>
      <p:sp>
        <p:nvSpPr>
          <p:cNvPr id="16" name="Text Placeholder 14">
            <a:extLst>
              <a:ext uri="{FF2B5EF4-FFF2-40B4-BE49-F238E27FC236}">
                <a16:creationId xmlns:a16="http://schemas.microsoft.com/office/drawing/2014/main" id="{4853DEEF-2747-9E42-BD71-5B6D080CD26A}"/>
              </a:ext>
            </a:extLst>
          </p:cNvPr>
          <p:cNvSpPr>
            <a:spLocks noGrp="1"/>
          </p:cNvSpPr>
          <p:nvPr>
            <p:ph type="body" sz="quarter" idx="16" hasCustomPrompt="1"/>
          </p:nvPr>
        </p:nvSpPr>
        <p:spPr>
          <a:xfrm>
            <a:off x="2240856"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7" name="Picture Placeholder 2">
            <a:extLst>
              <a:ext uri="{FF2B5EF4-FFF2-40B4-BE49-F238E27FC236}">
                <a16:creationId xmlns:a16="http://schemas.microsoft.com/office/drawing/2014/main" id="{1D37D2EE-DD1C-E345-839B-A4865821C720}"/>
              </a:ext>
            </a:extLst>
          </p:cNvPr>
          <p:cNvSpPr>
            <a:spLocks noGrp="1"/>
          </p:cNvSpPr>
          <p:nvPr>
            <p:ph type="pic" sz="quarter" idx="17" hasCustomPrompt="1"/>
          </p:nvPr>
        </p:nvSpPr>
        <p:spPr>
          <a:xfrm>
            <a:off x="3954990"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9" name="Text Placeholder 14">
            <a:extLst>
              <a:ext uri="{FF2B5EF4-FFF2-40B4-BE49-F238E27FC236}">
                <a16:creationId xmlns:a16="http://schemas.microsoft.com/office/drawing/2014/main" id="{1FB719C8-E122-BA4E-9BE5-02B9B1D59870}"/>
              </a:ext>
            </a:extLst>
          </p:cNvPr>
          <p:cNvSpPr>
            <a:spLocks noGrp="1"/>
          </p:cNvSpPr>
          <p:nvPr>
            <p:ph type="body" sz="quarter" idx="19" hasCustomPrompt="1"/>
          </p:nvPr>
        </p:nvSpPr>
        <p:spPr>
          <a:xfrm>
            <a:off x="3954991" y="3287935"/>
            <a:ext cx="1648157" cy="199262"/>
          </a:xfrm>
        </p:spPr>
        <p:txBody>
          <a:bodyPr/>
          <a:lstStyle>
            <a:lvl1pPr marL="0" indent="0">
              <a:buNone/>
              <a:defRPr sz="1050" baseline="0">
                <a:solidFill>
                  <a:schemeClr val="bg2">
                    <a:lumMod val="25000"/>
                  </a:schemeClr>
                </a:solidFill>
              </a:defRPr>
            </a:lvl1pPr>
          </a:lstStyle>
          <a:p>
            <a:pPr lvl="0"/>
            <a:r>
              <a:rPr lang="en-US" dirty="0"/>
              <a:t>Presenter’s Name Here</a:t>
            </a:r>
          </a:p>
        </p:txBody>
      </p:sp>
      <p:sp>
        <p:nvSpPr>
          <p:cNvPr id="20" name="Text Placeholder 14">
            <a:extLst>
              <a:ext uri="{FF2B5EF4-FFF2-40B4-BE49-F238E27FC236}">
                <a16:creationId xmlns:a16="http://schemas.microsoft.com/office/drawing/2014/main" id="{DE89E6CE-C7A8-DA44-8AFD-B2A1F168A8B4}"/>
              </a:ext>
            </a:extLst>
          </p:cNvPr>
          <p:cNvSpPr>
            <a:spLocks noGrp="1"/>
          </p:cNvSpPr>
          <p:nvPr>
            <p:ph type="body" sz="quarter" idx="20" hasCustomPrompt="1"/>
          </p:nvPr>
        </p:nvSpPr>
        <p:spPr>
          <a:xfrm>
            <a:off x="3948195"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24" name="Title 5">
            <a:extLst>
              <a:ext uri="{FF2B5EF4-FFF2-40B4-BE49-F238E27FC236}">
                <a16:creationId xmlns:a16="http://schemas.microsoft.com/office/drawing/2014/main" id="{CF7C9D88-D6DD-4445-9061-898EFE1AD9A4}"/>
              </a:ext>
            </a:extLst>
          </p:cNvPr>
          <p:cNvSpPr>
            <a:spLocks noGrp="1"/>
          </p:cNvSpPr>
          <p:nvPr>
            <p:ph type="title" hasCustomPrompt="1"/>
          </p:nvPr>
        </p:nvSpPr>
        <p:spPr>
          <a:xfrm>
            <a:off x="503340" y="888591"/>
            <a:ext cx="5077306" cy="776548"/>
          </a:xfrm>
        </p:spPr>
        <p:txBody>
          <a:bodyPr tIns="0" anchor="b"/>
          <a:lstStyle>
            <a:lvl1pPr>
              <a:lnSpc>
                <a:spcPct val="100000"/>
              </a:lnSpc>
              <a:defRPr sz="2700">
                <a:solidFill>
                  <a:schemeClr val="bg2">
                    <a:lumMod val="25000"/>
                  </a:schemeClr>
                </a:solidFill>
              </a:defRPr>
            </a:lvl1pPr>
          </a:lstStyle>
          <a:p>
            <a:r>
              <a:rPr lang="en-US" dirty="0"/>
              <a:t>Title Slide Option 5</a:t>
            </a:r>
            <a:br>
              <a:rPr lang="en-US" dirty="0"/>
            </a:br>
            <a:r>
              <a:rPr lang="en-US" dirty="0"/>
              <a:t>Click to Add Title</a:t>
            </a:r>
          </a:p>
        </p:txBody>
      </p:sp>
      <p:sp>
        <p:nvSpPr>
          <p:cNvPr id="25" name="Text Placeholder 7">
            <a:extLst>
              <a:ext uri="{FF2B5EF4-FFF2-40B4-BE49-F238E27FC236}">
                <a16:creationId xmlns:a16="http://schemas.microsoft.com/office/drawing/2014/main" id="{93662577-0DD9-A24E-8B16-912ACD698F54}"/>
              </a:ext>
            </a:extLst>
          </p:cNvPr>
          <p:cNvSpPr>
            <a:spLocks noGrp="1"/>
          </p:cNvSpPr>
          <p:nvPr>
            <p:ph type="body" sz="quarter" idx="11" hasCustomPrompt="1"/>
          </p:nvPr>
        </p:nvSpPr>
        <p:spPr>
          <a:xfrm>
            <a:off x="503340" y="1683728"/>
            <a:ext cx="5077305"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23" name="TextBox 22">
            <a:extLst>
              <a:ext uri="{FF2B5EF4-FFF2-40B4-BE49-F238E27FC236}">
                <a16:creationId xmlns:a16="http://schemas.microsoft.com/office/drawing/2014/main" id="{3D870A59-849D-B546-B307-EBCDF8A2FFD3}"/>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spTree>
    <p:extLst>
      <p:ext uri="{BB962C8B-B14F-4D97-AF65-F5344CB8AC3E}">
        <p14:creationId xmlns:p14="http://schemas.microsoft.com/office/powerpoint/2010/main" val="78771914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Cover - 1 speak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0" y="0"/>
            <a:ext cx="9144001" cy="20166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5"/>
          <p:cNvSpPr>
            <a:spLocks noGrp="1"/>
          </p:cNvSpPr>
          <p:nvPr>
            <p:ph type="title" hasCustomPrompt="1"/>
          </p:nvPr>
        </p:nvSpPr>
        <p:spPr>
          <a:xfrm>
            <a:off x="734553" y="2016684"/>
            <a:ext cx="7674894" cy="776548"/>
          </a:xfrm>
        </p:spPr>
        <p:txBody>
          <a:bodyPr tIns="0" anchor="b"/>
          <a:lstStyle>
            <a:lvl1pPr>
              <a:lnSpc>
                <a:spcPct val="100000"/>
              </a:lnSpc>
              <a:defRPr sz="2700">
                <a:solidFill>
                  <a:schemeClr val="bg2">
                    <a:lumMod val="25000"/>
                  </a:schemeClr>
                </a:solidFill>
              </a:defRPr>
            </a:lvl1pPr>
          </a:lstStyle>
          <a:p>
            <a:r>
              <a:rPr lang="en-US" dirty="0"/>
              <a:t>Title Slide Option 4 | Click to Add Title</a:t>
            </a:r>
          </a:p>
        </p:txBody>
      </p:sp>
      <p:sp>
        <p:nvSpPr>
          <p:cNvPr id="8" name="Text Placeholder 7"/>
          <p:cNvSpPr>
            <a:spLocks noGrp="1"/>
          </p:cNvSpPr>
          <p:nvPr>
            <p:ph type="body" sz="quarter" idx="11" hasCustomPrompt="1"/>
          </p:nvPr>
        </p:nvSpPr>
        <p:spPr>
          <a:xfrm>
            <a:off x="734553" y="2840133"/>
            <a:ext cx="7674894"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7" name="Picture 6" descr="A close up of a sign&#10;&#10;Description automatically generated">
            <a:extLst>
              <a:ext uri="{FF2B5EF4-FFF2-40B4-BE49-F238E27FC236}">
                <a16:creationId xmlns:a16="http://schemas.microsoft.com/office/drawing/2014/main" id="{2AEF3DBD-A665-B443-9098-0711EF71B9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5273" y="468438"/>
            <a:ext cx="1890977" cy="754802"/>
          </a:xfrm>
          <a:prstGeom prst="rect">
            <a:avLst/>
          </a:prstGeom>
        </p:spPr>
      </p:pic>
      <p:cxnSp>
        <p:nvCxnSpPr>
          <p:cNvPr id="11" name="Straight Connector 10">
            <a:extLst>
              <a:ext uri="{FF2B5EF4-FFF2-40B4-BE49-F238E27FC236}">
                <a16:creationId xmlns:a16="http://schemas.microsoft.com/office/drawing/2014/main" id="{3F96023E-DDDC-8547-BBF5-DE1B7B84B63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54ACBF3-3945-D84F-B9B6-9FE263BAF7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93651" y="4836445"/>
            <a:ext cx="1134326" cy="252072"/>
          </a:xfrm>
          <a:prstGeom prst="rect">
            <a:avLst/>
          </a:prstGeom>
        </p:spPr>
      </p:pic>
      <p:sp>
        <p:nvSpPr>
          <p:cNvPr id="13" name="Picture Placeholder 2">
            <a:extLst>
              <a:ext uri="{FF2B5EF4-FFF2-40B4-BE49-F238E27FC236}">
                <a16:creationId xmlns:a16="http://schemas.microsoft.com/office/drawing/2014/main" id="{20D08608-3E2A-1D46-97E1-535D4CD01B78}"/>
              </a:ext>
            </a:extLst>
          </p:cNvPr>
          <p:cNvSpPr>
            <a:spLocks noGrp="1"/>
          </p:cNvSpPr>
          <p:nvPr>
            <p:ph type="pic" sz="quarter" idx="10" hasCustomPrompt="1"/>
          </p:nvPr>
        </p:nvSpPr>
        <p:spPr>
          <a:xfrm>
            <a:off x="734553"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8" name="Text Placeholder 2">
            <a:extLst>
              <a:ext uri="{FF2B5EF4-FFF2-40B4-BE49-F238E27FC236}">
                <a16:creationId xmlns:a16="http://schemas.microsoft.com/office/drawing/2014/main" id="{D194D2AD-72C3-084D-BD14-FA52CC199BB4}"/>
              </a:ext>
            </a:extLst>
          </p:cNvPr>
          <p:cNvSpPr>
            <a:spLocks noGrp="1"/>
          </p:cNvSpPr>
          <p:nvPr>
            <p:ph type="body" sz="quarter" idx="26" hasCustomPrompt="1"/>
          </p:nvPr>
        </p:nvSpPr>
        <p:spPr>
          <a:xfrm>
            <a:off x="727567" y="3307251"/>
            <a:ext cx="1422797" cy="169418"/>
          </a:xfrm>
        </p:spPr>
        <p:txBody>
          <a:bodyPr/>
          <a:lstStyle>
            <a:lvl1pPr marL="0" indent="0">
              <a:buNone/>
              <a:defRPr sz="825" b="1">
                <a:solidFill>
                  <a:schemeClr val="bg2">
                    <a:lumMod val="50000"/>
                  </a:schemeClr>
                </a:solidFill>
              </a:defRPr>
            </a:lvl1pPr>
          </a:lstStyle>
          <a:p>
            <a:pPr lvl="0"/>
            <a:r>
              <a:rPr lang="en-US" dirty="0"/>
              <a:t>Moderator</a:t>
            </a:r>
          </a:p>
        </p:txBody>
      </p:sp>
      <p:sp>
        <p:nvSpPr>
          <p:cNvPr id="19" name="Text Placeholder 14">
            <a:extLst>
              <a:ext uri="{FF2B5EF4-FFF2-40B4-BE49-F238E27FC236}">
                <a16:creationId xmlns:a16="http://schemas.microsoft.com/office/drawing/2014/main" id="{647689AE-2272-6840-A431-26B3D2710FB1}"/>
              </a:ext>
            </a:extLst>
          </p:cNvPr>
          <p:cNvSpPr>
            <a:spLocks noGrp="1"/>
          </p:cNvSpPr>
          <p:nvPr>
            <p:ph type="body" sz="quarter" idx="13" hasCustomPrompt="1"/>
          </p:nvPr>
        </p:nvSpPr>
        <p:spPr>
          <a:xfrm>
            <a:off x="1681040" y="4098438"/>
            <a:ext cx="1690463" cy="207027"/>
          </a:xfrm>
        </p:spPr>
        <p:txBody>
          <a:bodyPr bIns="0" anchor="b"/>
          <a:lstStyle>
            <a:lvl1pPr marL="0" indent="0">
              <a:buNone/>
              <a:defRPr sz="1200" baseline="0">
                <a:solidFill>
                  <a:schemeClr val="bg2">
                    <a:lumMod val="25000"/>
                  </a:schemeClr>
                </a:solidFill>
              </a:defRPr>
            </a:lvl1pPr>
          </a:lstStyle>
          <a:p>
            <a:pPr lvl="0"/>
            <a:r>
              <a:rPr lang="en-US" dirty="0"/>
              <a:t>Moderator’s Name Here</a:t>
            </a:r>
          </a:p>
        </p:txBody>
      </p:sp>
      <p:sp>
        <p:nvSpPr>
          <p:cNvPr id="20" name="Text Placeholder 14">
            <a:extLst>
              <a:ext uri="{FF2B5EF4-FFF2-40B4-BE49-F238E27FC236}">
                <a16:creationId xmlns:a16="http://schemas.microsoft.com/office/drawing/2014/main" id="{330C55B3-A62B-134F-8195-FC8BE6A472DE}"/>
              </a:ext>
            </a:extLst>
          </p:cNvPr>
          <p:cNvSpPr>
            <a:spLocks noGrp="1"/>
          </p:cNvSpPr>
          <p:nvPr>
            <p:ph type="body" sz="quarter" idx="14" hasCustomPrompt="1"/>
          </p:nvPr>
        </p:nvSpPr>
        <p:spPr>
          <a:xfrm>
            <a:off x="1681040" y="4317670"/>
            <a:ext cx="1690463" cy="172463"/>
          </a:xfrm>
        </p:spPr>
        <p:txBody>
          <a:bodyPr bIns="0" anchor="b"/>
          <a:lstStyle>
            <a:lvl1pPr marL="0" indent="0">
              <a:buNone/>
              <a:defRPr sz="900">
                <a:solidFill>
                  <a:schemeClr val="bg2">
                    <a:lumMod val="50000"/>
                  </a:schemeClr>
                </a:solidFill>
              </a:defRPr>
            </a:lvl1pPr>
          </a:lstStyle>
          <a:p>
            <a:pPr lvl="0"/>
            <a:r>
              <a:rPr lang="en-US" dirty="0"/>
              <a:t>Moderator’s Title Here</a:t>
            </a:r>
          </a:p>
        </p:txBody>
      </p:sp>
      <p:sp>
        <p:nvSpPr>
          <p:cNvPr id="21" name="Picture Placeholder 2">
            <a:extLst>
              <a:ext uri="{FF2B5EF4-FFF2-40B4-BE49-F238E27FC236}">
                <a16:creationId xmlns:a16="http://schemas.microsoft.com/office/drawing/2014/main" id="{42AEBCF4-269E-6441-85F5-A32FAB67EB8B}"/>
              </a:ext>
            </a:extLst>
          </p:cNvPr>
          <p:cNvSpPr>
            <a:spLocks noGrp="1"/>
          </p:cNvSpPr>
          <p:nvPr>
            <p:ph type="pic" sz="quarter" idx="27" hasCustomPrompt="1"/>
          </p:nvPr>
        </p:nvSpPr>
        <p:spPr>
          <a:xfrm>
            <a:off x="3622635"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24" name="Text Placeholder 14">
            <a:extLst>
              <a:ext uri="{FF2B5EF4-FFF2-40B4-BE49-F238E27FC236}">
                <a16:creationId xmlns:a16="http://schemas.microsoft.com/office/drawing/2014/main" id="{436DE640-F0B2-9244-BB3C-E23E42284617}"/>
              </a:ext>
            </a:extLst>
          </p:cNvPr>
          <p:cNvSpPr>
            <a:spLocks noGrp="1"/>
          </p:cNvSpPr>
          <p:nvPr>
            <p:ph type="body" sz="quarter" idx="29" hasCustomPrompt="1"/>
          </p:nvPr>
        </p:nvSpPr>
        <p:spPr>
          <a:xfrm>
            <a:off x="4569122" y="4129739"/>
            <a:ext cx="1632051" cy="175738"/>
          </a:xfrm>
        </p:spPr>
        <p:txBody>
          <a:bodyPr bIns="0" anchor="b"/>
          <a:lstStyle>
            <a:lvl1pPr marL="0" indent="0">
              <a:buNone/>
              <a:defRPr sz="1200" baseline="0">
                <a:solidFill>
                  <a:schemeClr val="bg2">
                    <a:lumMod val="25000"/>
                  </a:schemeClr>
                </a:solidFill>
              </a:defRPr>
            </a:lvl1pPr>
          </a:lstStyle>
          <a:p>
            <a:pPr lvl="0"/>
            <a:r>
              <a:rPr lang="en-US" dirty="0"/>
              <a:t>Speaker’s Name Here</a:t>
            </a:r>
          </a:p>
        </p:txBody>
      </p:sp>
      <p:sp>
        <p:nvSpPr>
          <p:cNvPr id="25" name="Text Placeholder 14">
            <a:extLst>
              <a:ext uri="{FF2B5EF4-FFF2-40B4-BE49-F238E27FC236}">
                <a16:creationId xmlns:a16="http://schemas.microsoft.com/office/drawing/2014/main" id="{9CEA5B85-BDAF-FC4E-AC39-0CEE91BE152D}"/>
              </a:ext>
            </a:extLst>
          </p:cNvPr>
          <p:cNvSpPr>
            <a:spLocks noGrp="1"/>
          </p:cNvSpPr>
          <p:nvPr>
            <p:ph type="body" sz="quarter" idx="30" hasCustomPrompt="1"/>
          </p:nvPr>
        </p:nvSpPr>
        <p:spPr>
          <a:xfrm>
            <a:off x="4569122" y="4343745"/>
            <a:ext cx="1632051" cy="146398"/>
          </a:xfrm>
        </p:spPr>
        <p:txBody>
          <a:bodyPr bIns="0" anchor="b"/>
          <a:lstStyle>
            <a:lvl1pPr marL="0" indent="0">
              <a:buNone/>
              <a:defRPr sz="900">
                <a:solidFill>
                  <a:schemeClr val="bg2">
                    <a:lumMod val="50000"/>
                  </a:schemeClr>
                </a:solidFill>
              </a:defRPr>
            </a:lvl1pPr>
          </a:lstStyle>
          <a:p>
            <a:pPr lvl="0"/>
            <a:r>
              <a:rPr lang="en-US" dirty="0"/>
              <a:t>Speaker’s Title Here</a:t>
            </a:r>
          </a:p>
        </p:txBody>
      </p:sp>
      <p:cxnSp>
        <p:nvCxnSpPr>
          <p:cNvPr id="5" name="Straight Connector 4">
            <a:extLst>
              <a:ext uri="{FF2B5EF4-FFF2-40B4-BE49-F238E27FC236}">
                <a16:creationId xmlns:a16="http://schemas.microsoft.com/office/drawing/2014/main" id="{8B2E1023-DAFA-0943-9CC2-2D924B5437F2}"/>
              </a:ext>
            </a:extLst>
          </p:cNvPr>
          <p:cNvCxnSpPr/>
          <p:nvPr userDrawn="1"/>
        </p:nvCxnSpPr>
        <p:spPr>
          <a:xfrm>
            <a:off x="3448315" y="3365206"/>
            <a:ext cx="0" cy="118289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Picture Placeholder 2">
            <a:extLst>
              <a:ext uri="{FF2B5EF4-FFF2-40B4-BE49-F238E27FC236}">
                <a16:creationId xmlns:a16="http://schemas.microsoft.com/office/drawing/2014/main" id="{8FDBDD2B-FFB9-AB48-9E25-74FB4817BD12}"/>
              </a:ext>
            </a:extLst>
          </p:cNvPr>
          <p:cNvSpPr>
            <a:spLocks noGrp="1"/>
          </p:cNvSpPr>
          <p:nvPr>
            <p:ph type="pic" sz="quarter" idx="31" hasCustomPrompt="1"/>
          </p:nvPr>
        </p:nvSpPr>
        <p:spPr>
          <a:xfrm>
            <a:off x="6259584"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30" name="Text Placeholder 14">
            <a:extLst>
              <a:ext uri="{FF2B5EF4-FFF2-40B4-BE49-F238E27FC236}">
                <a16:creationId xmlns:a16="http://schemas.microsoft.com/office/drawing/2014/main" id="{0400837B-5ADB-4B46-9541-6447782F572D}"/>
              </a:ext>
            </a:extLst>
          </p:cNvPr>
          <p:cNvSpPr>
            <a:spLocks noGrp="1"/>
          </p:cNvSpPr>
          <p:nvPr>
            <p:ph type="body" sz="quarter" idx="32" hasCustomPrompt="1"/>
          </p:nvPr>
        </p:nvSpPr>
        <p:spPr>
          <a:xfrm>
            <a:off x="7206071" y="4129739"/>
            <a:ext cx="1632051" cy="175738"/>
          </a:xfrm>
        </p:spPr>
        <p:txBody>
          <a:bodyPr bIns="0" anchor="b"/>
          <a:lstStyle>
            <a:lvl1pPr marL="0" indent="0">
              <a:buNone/>
              <a:defRPr sz="1200" baseline="0">
                <a:solidFill>
                  <a:schemeClr val="bg2">
                    <a:lumMod val="25000"/>
                  </a:schemeClr>
                </a:solidFill>
              </a:defRPr>
            </a:lvl1pPr>
          </a:lstStyle>
          <a:p>
            <a:pPr lvl="0"/>
            <a:r>
              <a:rPr lang="en-US" dirty="0"/>
              <a:t>Speaker’s Name Here</a:t>
            </a:r>
          </a:p>
        </p:txBody>
      </p:sp>
      <p:sp>
        <p:nvSpPr>
          <p:cNvPr id="31" name="Text Placeholder 14">
            <a:extLst>
              <a:ext uri="{FF2B5EF4-FFF2-40B4-BE49-F238E27FC236}">
                <a16:creationId xmlns:a16="http://schemas.microsoft.com/office/drawing/2014/main" id="{CFFDBDBE-54DA-884E-9E07-34DE3FAB50F2}"/>
              </a:ext>
            </a:extLst>
          </p:cNvPr>
          <p:cNvSpPr>
            <a:spLocks noGrp="1"/>
          </p:cNvSpPr>
          <p:nvPr>
            <p:ph type="body" sz="quarter" idx="33" hasCustomPrompt="1"/>
          </p:nvPr>
        </p:nvSpPr>
        <p:spPr>
          <a:xfrm>
            <a:off x="7206071" y="4343745"/>
            <a:ext cx="1632051" cy="146398"/>
          </a:xfrm>
        </p:spPr>
        <p:txBody>
          <a:bodyPr bIns="0" anchor="b"/>
          <a:lstStyle>
            <a:lvl1pPr marL="0" indent="0">
              <a:buNone/>
              <a:defRPr sz="900">
                <a:solidFill>
                  <a:schemeClr val="bg2">
                    <a:lumMod val="50000"/>
                  </a:schemeClr>
                </a:solidFill>
              </a:defRPr>
            </a:lvl1pPr>
          </a:lstStyle>
          <a:p>
            <a:pPr lvl="0"/>
            <a:r>
              <a:rPr lang="en-US" dirty="0"/>
              <a:t>Speaker’s Title Here</a:t>
            </a:r>
          </a:p>
        </p:txBody>
      </p:sp>
    </p:spTree>
    <p:extLst>
      <p:ext uri="{BB962C8B-B14F-4D97-AF65-F5344CB8AC3E}">
        <p14:creationId xmlns:p14="http://schemas.microsoft.com/office/powerpoint/2010/main" val="2267687622"/>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Cover - 1 speak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4264963" y="0"/>
            <a:ext cx="4879038"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648224" y="3018590"/>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6" name="Title 5"/>
          <p:cNvSpPr>
            <a:spLocks noGrp="1"/>
          </p:cNvSpPr>
          <p:nvPr>
            <p:ph type="title" hasCustomPrompt="1"/>
          </p:nvPr>
        </p:nvSpPr>
        <p:spPr>
          <a:xfrm>
            <a:off x="648224" y="1707338"/>
            <a:ext cx="5015406" cy="776548"/>
          </a:xfrm>
        </p:spPr>
        <p:txBody>
          <a:bodyPr tIns="0" anchor="b"/>
          <a:lstStyle>
            <a:lvl1pPr>
              <a:lnSpc>
                <a:spcPct val="100000"/>
              </a:lnSpc>
              <a:defRPr sz="2700">
                <a:solidFill>
                  <a:schemeClr val="bg2">
                    <a:lumMod val="25000"/>
                  </a:schemeClr>
                </a:solidFill>
              </a:defRPr>
            </a:lvl1pPr>
          </a:lstStyle>
          <a:p>
            <a:r>
              <a:rPr lang="en-US" dirty="0"/>
              <a:t>Title Slide Option 4</a:t>
            </a:r>
            <a:br>
              <a:rPr lang="en-US" dirty="0"/>
            </a:br>
            <a:r>
              <a:rPr lang="en-US" dirty="0"/>
              <a:t>Click to Add Title</a:t>
            </a:r>
          </a:p>
        </p:txBody>
      </p:sp>
      <p:sp>
        <p:nvSpPr>
          <p:cNvPr id="8" name="Text Placeholder 7"/>
          <p:cNvSpPr>
            <a:spLocks noGrp="1"/>
          </p:cNvSpPr>
          <p:nvPr>
            <p:ph type="body" sz="quarter" idx="11" hasCustomPrompt="1"/>
          </p:nvPr>
        </p:nvSpPr>
        <p:spPr>
          <a:xfrm>
            <a:off x="648224" y="2512135"/>
            <a:ext cx="4807354"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15" name="Text Placeholder 14"/>
          <p:cNvSpPr>
            <a:spLocks noGrp="1"/>
          </p:cNvSpPr>
          <p:nvPr>
            <p:ph type="body" sz="quarter" idx="13" hasCustomPrompt="1"/>
          </p:nvPr>
        </p:nvSpPr>
        <p:spPr>
          <a:xfrm>
            <a:off x="1623085" y="3600568"/>
            <a:ext cx="2501372" cy="221675"/>
          </a:xfrm>
        </p:spPr>
        <p:txBody>
          <a:bodyPr bIns="0" anchor="b"/>
          <a:lstStyle>
            <a:lvl1pPr marL="0" indent="0">
              <a:buNone/>
              <a:defRPr sz="1200" baseline="0">
                <a:solidFill>
                  <a:schemeClr val="bg2">
                    <a:lumMod val="25000"/>
                  </a:schemeClr>
                </a:solidFill>
              </a:defRPr>
            </a:lvl1pPr>
          </a:lstStyle>
          <a:p>
            <a:pPr lvl="0"/>
            <a:r>
              <a:rPr lang="en-US" dirty="0"/>
              <a:t>Presenter’s Name Here</a:t>
            </a:r>
          </a:p>
        </p:txBody>
      </p:sp>
      <p:sp>
        <p:nvSpPr>
          <p:cNvPr id="16" name="Text Placeholder 14"/>
          <p:cNvSpPr>
            <a:spLocks noGrp="1"/>
          </p:cNvSpPr>
          <p:nvPr>
            <p:ph type="body" sz="quarter" idx="14" hasCustomPrompt="1"/>
          </p:nvPr>
        </p:nvSpPr>
        <p:spPr>
          <a:xfrm>
            <a:off x="1623085" y="3822243"/>
            <a:ext cx="2501372" cy="184666"/>
          </a:xfrm>
        </p:spPr>
        <p:txBody>
          <a:bodyPr bIns="0" anchor="b"/>
          <a:lstStyle>
            <a:lvl1pPr marL="0" indent="0">
              <a:buNone/>
              <a:defRPr sz="900">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7" name="Picture 6">
            <a:extLst>
              <a:ext uri="{FF2B5EF4-FFF2-40B4-BE49-F238E27FC236}">
                <a16:creationId xmlns:a16="http://schemas.microsoft.com/office/drawing/2014/main" id="{2AEF3DBD-A665-B443-9098-0711EF71B9F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71783" y="439460"/>
            <a:ext cx="1579412" cy="754802"/>
          </a:xfrm>
          <a:prstGeom prst="rect">
            <a:avLst/>
          </a:prstGeom>
        </p:spPr>
      </p:pic>
    </p:spTree>
    <p:extLst>
      <p:ext uri="{BB962C8B-B14F-4D97-AF65-F5344CB8AC3E}">
        <p14:creationId xmlns:p14="http://schemas.microsoft.com/office/powerpoint/2010/main" val="273700105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over - 2 Speakers">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4264963" y="0"/>
            <a:ext cx="4879038"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sz="quarter" idx="10" hasCustomPrompt="1"/>
          </p:nvPr>
        </p:nvSpPr>
        <p:spPr>
          <a:xfrm>
            <a:off x="648226" y="2999272"/>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6" name="Title 5"/>
          <p:cNvSpPr>
            <a:spLocks noGrp="1"/>
          </p:cNvSpPr>
          <p:nvPr>
            <p:ph type="title" hasCustomPrompt="1"/>
          </p:nvPr>
        </p:nvSpPr>
        <p:spPr>
          <a:xfrm>
            <a:off x="648226" y="1707338"/>
            <a:ext cx="4976876" cy="776548"/>
          </a:xfrm>
        </p:spPr>
        <p:txBody>
          <a:bodyPr tIns="0" anchor="b"/>
          <a:lstStyle>
            <a:lvl1pPr>
              <a:lnSpc>
                <a:spcPct val="100000"/>
              </a:lnSpc>
              <a:defRPr sz="2700">
                <a:solidFill>
                  <a:schemeClr val="bg2">
                    <a:lumMod val="25000"/>
                  </a:schemeClr>
                </a:solidFill>
              </a:defRPr>
            </a:lvl1pPr>
          </a:lstStyle>
          <a:p>
            <a:r>
              <a:rPr lang="en-US" dirty="0"/>
              <a:t>Title Slide Option 4</a:t>
            </a:r>
            <a:br>
              <a:rPr lang="en-US" dirty="0"/>
            </a:br>
            <a:r>
              <a:rPr lang="en-US" dirty="0"/>
              <a:t>Click to Add Title</a:t>
            </a:r>
          </a:p>
        </p:txBody>
      </p:sp>
      <p:sp>
        <p:nvSpPr>
          <p:cNvPr id="8" name="Text Placeholder 7"/>
          <p:cNvSpPr>
            <a:spLocks noGrp="1"/>
          </p:cNvSpPr>
          <p:nvPr>
            <p:ph type="body" sz="quarter" idx="11" hasCustomPrompt="1"/>
          </p:nvPr>
        </p:nvSpPr>
        <p:spPr>
          <a:xfrm>
            <a:off x="648226" y="2512135"/>
            <a:ext cx="4776530"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11" name="Picture Placeholder 2"/>
          <p:cNvSpPr>
            <a:spLocks noGrp="1"/>
          </p:cNvSpPr>
          <p:nvPr>
            <p:ph type="pic" sz="quarter" idx="12" hasCustomPrompt="1"/>
          </p:nvPr>
        </p:nvSpPr>
        <p:spPr>
          <a:xfrm>
            <a:off x="2743461" y="2999272"/>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5" name="Text Placeholder 14"/>
          <p:cNvSpPr>
            <a:spLocks noGrp="1"/>
          </p:cNvSpPr>
          <p:nvPr>
            <p:ph type="body" sz="quarter" idx="13" hasCustomPrompt="1"/>
          </p:nvPr>
        </p:nvSpPr>
        <p:spPr>
          <a:xfrm>
            <a:off x="648226" y="4037753"/>
            <a:ext cx="1995519" cy="219024"/>
          </a:xfrm>
        </p:spPr>
        <p:txBody>
          <a:bodyPr/>
          <a:lstStyle>
            <a:lvl1pPr marL="0" indent="0">
              <a:buNone/>
              <a:defRPr sz="1200" baseline="0">
                <a:solidFill>
                  <a:schemeClr val="bg2">
                    <a:lumMod val="25000"/>
                  </a:schemeClr>
                </a:solidFill>
              </a:defRPr>
            </a:lvl1pPr>
          </a:lstStyle>
          <a:p>
            <a:pPr lvl="0"/>
            <a:r>
              <a:rPr lang="en-US" dirty="0"/>
              <a:t>Presenter’s Name Here</a:t>
            </a:r>
          </a:p>
        </p:txBody>
      </p:sp>
      <p:sp>
        <p:nvSpPr>
          <p:cNvPr id="16" name="Text Placeholder 14"/>
          <p:cNvSpPr>
            <a:spLocks noGrp="1"/>
          </p:cNvSpPr>
          <p:nvPr>
            <p:ph type="body" sz="quarter" idx="14" hasCustomPrompt="1"/>
          </p:nvPr>
        </p:nvSpPr>
        <p:spPr>
          <a:xfrm>
            <a:off x="651089" y="4237014"/>
            <a:ext cx="1995519" cy="219024"/>
          </a:xfrm>
        </p:spPr>
        <p:txBody>
          <a:bodyPr/>
          <a:lstStyle>
            <a:lvl1pPr marL="0" indent="0">
              <a:buNone/>
              <a:defRPr sz="900">
                <a:solidFill>
                  <a:schemeClr val="bg2">
                    <a:lumMod val="50000"/>
                  </a:schemeClr>
                </a:solidFill>
              </a:defRPr>
            </a:lvl1pPr>
          </a:lstStyle>
          <a:p>
            <a:pPr lvl="0"/>
            <a:r>
              <a:rPr lang="en-US" dirty="0"/>
              <a:t>Presenter’s Title Here</a:t>
            </a:r>
          </a:p>
        </p:txBody>
      </p:sp>
      <p:sp>
        <p:nvSpPr>
          <p:cNvPr id="17" name="Text Placeholder 14"/>
          <p:cNvSpPr>
            <a:spLocks noGrp="1"/>
          </p:cNvSpPr>
          <p:nvPr>
            <p:ph type="body" sz="quarter" idx="15" hasCustomPrompt="1"/>
          </p:nvPr>
        </p:nvSpPr>
        <p:spPr>
          <a:xfrm>
            <a:off x="2743460" y="4037752"/>
            <a:ext cx="2092074" cy="199262"/>
          </a:xfrm>
        </p:spPr>
        <p:txBody>
          <a:bodyPr/>
          <a:lstStyle>
            <a:lvl1pPr marL="0" indent="0">
              <a:buNone/>
              <a:defRPr sz="1200">
                <a:solidFill>
                  <a:schemeClr val="bg2">
                    <a:lumMod val="25000"/>
                  </a:schemeClr>
                </a:solidFill>
              </a:defRPr>
            </a:lvl1pPr>
          </a:lstStyle>
          <a:p>
            <a:pPr lvl="0"/>
            <a:r>
              <a:rPr lang="en-US" dirty="0"/>
              <a:t>Presenter’s Name Here</a:t>
            </a:r>
          </a:p>
        </p:txBody>
      </p:sp>
      <p:sp>
        <p:nvSpPr>
          <p:cNvPr id="18" name="Text Placeholder 14"/>
          <p:cNvSpPr>
            <a:spLocks noGrp="1"/>
          </p:cNvSpPr>
          <p:nvPr>
            <p:ph type="body" sz="quarter" idx="16" hasCustomPrompt="1"/>
          </p:nvPr>
        </p:nvSpPr>
        <p:spPr>
          <a:xfrm>
            <a:off x="2743312" y="4237014"/>
            <a:ext cx="2092074" cy="219024"/>
          </a:xfrm>
        </p:spPr>
        <p:txBody>
          <a:bodyPr/>
          <a:lstStyle>
            <a:lvl1pPr marL="0" indent="0">
              <a:buNone/>
              <a:defRPr sz="900">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13" name="Picture 12">
            <a:extLst>
              <a:ext uri="{FF2B5EF4-FFF2-40B4-BE49-F238E27FC236}">
                <a16:creationId xmlns:a16="http://schemas.microsoft.com/office/drawing/2014/main" id="{929CC103-F417-E844-A613-C03C052D3B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71783" y="439460"/>
            <a:ext cx="1579412" cy="754802"/>
          </a:xfrm>
          <a:prstGeom prst="rect">
            <a:avLst/>
          </a:prstGeom>
        </p:spPr>
      </p:pic>
    </p:spTree>
    <p:extLst>
      <p:ext uri="{BB962C8B-B14F-4D97-AF65-F5344CB8AC3E}">
        <p14:creationId xmlns:p14="http://schemas.microsoft.com/office/powerpoint/2010/main" val="183362080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F1C29-4258-4E34-AD17-277A23110B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1BC400-3355-4211-AF16-EE3A68B3A3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92E15C1-39AB-4417-B232-A5A4B4621F56}"/>
              </a:ext>
            </a:extLst>
          </p:cNvPr>
          <p:cNvSpPr>
            <a:spLocks noGrp="1"/>
          </p:cNvSpPr>
          <p:nvPr>
            <p:ph type="ftr" sz="quarter" idx="11"/>
          </p:nvPr>
        </p:nvSpPr>
        <p:spPr>
          <a:xfrm>
            <a:off x="628650" y="4767263"/>
            <a:ext cx="3371850" cy="273844"/>
          </a:xfrm>
        </p:spPr>
        <p:txBody>
          <a:bodyPr/>
          <a:lstStyle>
            <a:lvl1pPr>
              <a:defRPr>
                <a:solidFill>
                  <a:schemeClr val="tx1"/>
                </a:solidFill>
              </a:defRPr>
            </a:lvl1pPr>
          </a:lstStyle>
          <a:p>
            <a:pPr defTabSz="685800"/>
            <a:r>
              <a:rPr lang="en-US" dirty="0"/>
              <a:t>© 2019 Retirement Learning Center, LLC. All Rights Reserved.</a:t>
            </a:r>
          </a:p>
        </p:txBody>
      </p:sp>
      <p:sp>
        <p:nvSpPr>
          <p:cNvPr id="6" name="Slide Number Placeholder 5">
            <a:extLst>
              <a:ext uri="{FF2B5EF4-FFF2-40B4-BE49-F238E27FC236}">
                <a16:creationId xmlns:a16="http://schemas.microsoft.com/office/drawing/2014/main" id="{A6C8ADE1-B14D-4E10-BF50-66ABF2BEE4BC}"/>
              </a:ext>
            </a:extLst>
          </p:cNvPr>
          <p:cNvSpPr>
            <a:spLocks noGrp="1"/>
          </p:cNvSpPr>
          <p:nvPr>
            <p:ph type="sldNum" sz="quarter" idx="12"/>
          </p:nvPr>
        </p:nvSpPr>
        <p:spPr/>
        <p:txBody>
          <a:bodyPr/>
          <a:lstStyle/>
          <a:p>
            <a:pPr defTabSz="685800"/>
            <a:fld id="{DDD1D70A-0348-40DD-9CFA-BBA697A9F959}" type="slidenum">
              <a:rPr lang="en-US" smtClean="0">
                <a:solidFill>
                  <a:srgbClr val="003893">
                    <a:tint val="75000"/>
                  </a:srgbClr>
                </a:solidFill>
              </a:rPr>
              <a:pPr defTabSz="685800"/>
              <a:t>‹#›</a:t>
            </a:fld>
            <a:endParaRPr lang="en-US" dirty="0">
              <a:solidFill>
                <a:srgbClr val="003893">
                  <a:tint val="75000"/>
                </a:srgbClr>
              </a:solidFill>
            </a:endParaRPr>
          </a:p>
        </p:txBody>
      </p:sp>
    </p:spTree>
    <p:extLst>
      <p:ext uri="{BB962C8B-B14F-4D97-AF65-F5344CB8AC3E}">
        <p14:creationId xmlns:p14="http://schemas.microsoft.com/office/powerpoint/2010/main" val="1297036251"/>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Cover Slide - 3 Speakers">
    <p:spTree>
      <p:nvGrpSpPr>
        <p:cNvPr id="1" name=""/>
        <p:cNvGrpSpPr/>
        <p:nvPr/>
      </p:nvGrpSpPr>
      <p:grpSpPr>
        <a:xfrm>
          <a:off x="0" y="0"/>
          <a:ext cx="0" cy="0"/>
          <a:chOff x="0" y="0"/>
          <a:chExt cx="0" cy="0"/>
        </a:xfrm>
      </p:grpSpPr>
      <p:sp>
        <p:nvSpPr>
          <p:cNvPr id="27" name="Parallelogram 8">
            <a:extLst>
              <a:ext uri="{FF2B5EF4-FFF2-40B4-BE49-F238E27FC236}">
                <a16:creationId xmlns:a16="http://schemas.microsoft.com/office/drawing/2014/main" id="{EF49C89B-71C8-C545-8D8F-6678D311C540}"/>
              </a:ext>
            </a:extLst>
          </p:cNvPr>
          <p:cNvSpPr/>
          <p:nvPr userDrawn="1"/>
        </p:nvSpPr>
        <p:spPr>
          <a:xfrm>
            <a:off x="4776898" y="0"/>
            <a:ext cx="4367102" cy="5151500"/>
          </a:xfrm>
          <a:custGeom>
            <a:avLst/>
            <a:gdLst>
              <a:gd name="connsiteX0" fmla="*/ 0 w 7775214"/>
              <a:gd name="connsiteY0" fmla="*/ 6858000 h 6858000"/>
              <a:gd name="connsiteX1" fmla="*/ 1714500 w 7775214"/>
              <a:gd name="connsiteY1" fmla="*/ 0 h 6858000"/>
              <a:gd name="connsiteX2" fmla="*/ 7775214 w 7775214"/>
              <a:gd name="connsiteY2" fmla="*/ 0 h 6858000"/>
              <a:gd name="connsiteX3" fmla="*/ 6060714 w 7775214"/>
              <a:gd name="connsiteY3" fmla="*/ 6858000 h 6858000"/>
              <a:gd name="connsiteX4" fmla="*/ 0 w 7775214"/>
              <a:gd name="connsiteY4" fmla="*/ 6858000 h 6858000"/>
              <a:gd name="connsiteX0" fmla="*/ 0 w 7775214"/>
              <a:gd name="connsiteY0" fmla="*/ 6858000 h 6868274"/>
              <a:gd name="connsiteX1" fmla="*/ 1714500 w 7775214"/>
              <a:gd name="connsiteY1" fmla="*/ 0 h 6868274"/>
              <a:gd name="connsiteX2" fmla="*/ 7775214 w 7775214"/>
              <a:gd name="connsiteY2" fmla="*/ 0 h 6868274"/>
              <a:gd name="connsiteX3" fmla="*/ 7766224 w 7775214"/>
              <a:gd name="connsiteY3" fmla="*/ 6868274 h 6868274"/>
              <a:gd name="connsiteX4" fmla="*/ 0 w 7775214"/>
              <a:gd name="connsiteY4" fmla="*/ 6858000 h 6868274"/>
              <a:gd name="connsiteX0" fmla="*/ 0 w 7775214"/>
              <a:gd name="connsiteY0" fmla="*/ 6858000 h 6858000"/>
              <a:gd name="connsiteX1" fmla="*/ 1714500 w 7775214"/>
              <a:gd name="connsiteY1" fmla="*/ 0 h 6858000"/>
              <a:gd name="connsiteX2" fmla="*/ 7775214 w 7775214"/>
              <a:gd name="connsiteY2" fmla="*/ 0 h 6858000"/>
              <a:gd name="connsiteX3" fmla="*/ 7755950 w 7775214"/>
              <a:gd name="connsiteY3" fmla="*/ 6858000 h 6858000"/>
              <a:gd name="connsiteX4" fmla="*/ 0 w 7775214"/>
              <a:gd name="connsiteY4" fmla="*/ 6858000 h 6858000"/>
              <a:gd name="connsiteX0" fmla="*/ 0 w 7775214"/>
              <a:gd name="connsiteY0" fmla="*/ 6858000 h 6858000"/>
              <a:gd name="connsiteX1" fmla="*/ 1714500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309995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 name="connsiteX0" fmla="*/ 0 w 7775214"/>
              <a:gd name="connsiteY0" fmla="*/ 6858000 h 6858000"/>
              <a:gd name="connsiteX1" fmla="*/ 4254415 w 7775214"/>
              <a:gd name="connsiteY1" fmla="*/ 0 h 6858000"/>
              <a:gd name="connsiteX2" fmla="*/ 7775214 w 7775214"/>
              <a:gd name="connsiteY2" fmla="*/ 0 h 6858000"/>
              <a:gd name="connsiteX3" fmla="*/ 7766224 w 7775214"/>
              <a:gd name="connsiteY3" fmla="*/ 6858000 h 6858000"/>
              <a:gd name="connsiteX4" fmla="*/ 0 w 777521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214" h="6858000">
                <a:moveTo>
                  <a:pt x="0" y="6858000"/>
                </a:moveTo>
                <a:lnTo>
                  <a:pt x="4254415" y="0"/>
                </a:lnTo>
                <a:lnTo>
                  <a:pt x="7775214" y="0"/>
                </a:lnTo>
                <a:cubicBezTo>
                  <a:pt x="7772217" y="2289425"/>
                  <a:pt x="7769221" y="4568575"/>
                  <a:pt x="7766224" y="6858000"/>
                </a:cubicBezTo>
                <a:lnTo>
                  <a:pt x="0" y="6858000"/>
                </a:lnTo>
                <a:close/>
              </a:path>
            </a:pathLst>
          </a:custGeom>
          <a:blipFill>
            <a:blip r:embed="rId2" cstate="hq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Picture Placeholder 2">
            <a:extLst>
              <a:ext uri="{FF2B5EF4-FFF2-40B4-BE49-F238E27FC236}">
                <a16:creationId xmlns:a16="http://schemas.microsoft.com/office/drawing/2014/main" id="{CFB6EF1E-7877-C348-B21D-118D5375F4ED}"/>
              </a:ext>
            </a:extLst>
          </p:cNvPr>
          <p:cNvSpPr>
            <a:spLocks noGrp="1"/>
          </p:cNvSpPr>
          <p:nvPr>
            <p:ph type="pic" sz="quarter" idx="10" hasCustomPrompt="1"/>
          </p:nvPr>
        </p:nvSpPr>
        <p:spPr>
          <a:xfrm>
            <a:off x="510136"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2" name="Picture Placeholder 2">
            <a:extLst>
              <a:ext uri="{FF2B5EF4-FFF2-40B4-BE49-F238E27FC236}">
                <a16:creationId xmlns:a16="http://schemas.microsoft.com/office/drawing/2014/main" id="{5E070232-5110-7C42-BF55-EABD67FF6398}"/>
              </a:ext>
            </a:extLst>
          </p:cNvPr>
          <p:cNvSpPr>
            <a:spLocks noGrp="1"/>
          </p:cNvSpPr>
          <p:nvPr>
            <p:ph type="pic" sz="quarter" idx="12" hasCustomPrompt="1"/>
          </p:nvPr>
        </p:nvSpPr>
        <p:spPr>
          <a:xfrm>
            <a:off x="2231345"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3" name="Text Placeholder 14">
            <a:extLst>
              <a:ext uri="{FF2B5EF4-FFF2-40B4-BE49-F238E27FC236}">
                <a16:creationId xmlns:a16="http://schemas.microsoft.com/office/drawing/2014/main" id="{9E31EC0D-4EF9-B446-87AC-04C4749FF581}"/>
              </a:ext>
            </a:extLst>
          </p:cNvPr>
          <p:cNvSpPr>
            <a:spLocks noGrp="1"/>
          </p:cNvSpPr>
          <p:nvPr>
            <p:ph type="body" sz="quarter" idx="13" hasCustomPrompt="1"/>
          </p:nvPr>
        </p:nvSpPr>
        <p:spPr>
          <a:xfrm>
            <a:off x="510136" y="3287935"/>
            <a:ext cx="1648157" cy="199262"/>
          </a:xfrm>
        </p:spPr>
        <p:txBody>
          <a:bodyPr/>
          <a:lstStyle>
            <a:lvl1pPr marL="0" indent="0">
              <a:buNone/>
              <a:defRPr sz="1050" baseline="0">
                <a:solidFill>
                  <a:schemeClr val="bg2">
                    <a:lumMod val="25000"/>
                  </a:schemeClr>
                </a:solidFill>
              </a:defRPr>
            </a:lvl1pPr>
          </a:lstStyle>
          <a:p>
            <a:pPr lvl="0"/>
            <a:r>
              <a:rPr lang="en-US" dirty="0"/>
              <a:t>Presenter’s Name Here</a:t>
            </a:r>
          </a:p>
        </p:txBody>
      </p:sp>
      <p:sp>
        <p:nvSpPr>
          <p:cNvPr id="14" name="Text Placeholder 14">
            <a:extLst>
              <a:ext uri="{FF2B5EF4-FFF2-40B4-BE49-F238E27FC236}">
                <a16:creationId xmlns:a16="http://schemas.microsoft.com/office/drawing/2014/main" id="{2D7FAEEE-CE29-9948-AA64-ED7F68AC7C5F}"/>
              </a:ext>
            </a:extLst>
          </p:cNvPr>
          <p:cNvSpPr>
            <a:spLocks noGrp="1"/>
          </p:cNvSpPr>
          <p:nvPr>
            <p:ph type="body" sz="quarter" idx="14" hasCustomPrompt="1"/>
          </p:nvPr>
        </p:nvSpPr>
        <p:spPr>
          <a:xfrm>
            <a:off x="503340"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5" name="Text Placeholder 14">
            <a:extLst>
              <a:ext uri="{FF2B5EF4-FFF2-40B4-BE49-F238E27FC236}">
                <a16:creationId xmlns:a16="http://schemas.microsoft.com/office/drawing/2014/main" id="{12BD411A-F470-E645-A15B-F0CD193F40F2}"/>
              </a:ext>
            </a:extLst>
          </p:cNvPr>
          <p:cNvSpPr>
            <a:spLocks noGrp="1"/>
          </p:cNvSpPr>
          <p:nvPr>
            <p:ph type="body" sz="quarter" idx="15" hasCustomPrompt="1"/>
          </p:nvPr>
        </p:nvSpPr>
        <p:spPr>
          <a:xfrm>
            <a:off x="2231345" y="3287935"/>
            <a:ext cx="1648157" cy="199262"/>
          </a:xfrm>
        </p:spPr>
        <p:txBody>
          <a:bodyPr/>
          <a:lstStyle>
            <a:lvl1pPr marL="0" indent="0">
              <a:buNone/>
              <a:defRPr sz="1050">
                <a:solidFill>
                  <a:schemeClr val="bg2">
                    <a:lumMod val="25000"/>
                  </a:schemeClr>
                </a:solidFill>
              </a:defRPr>
            </a:lvl1pPr>
          </a:lstStyle>
          <a:p>
            <a:pPr lvl="0"/>
            <a:r>
              <a:rPr lang="en-US" dirty="0"/>
              <a:t>Presenter’s Name Here</a:t>
            </a:r>
          </a:p>
        </p:txBody>
      </p:sp>
      <p:sp>
        <p:nvSpPr>
          <p:cNvPr id="16" name="Text Placeholder 14">
            <a:extLst>
              <a:ext uri="{FF2B5EF4-FFF2-40B4-BE49-F238E27FC236}">
                <a16:creationId xmlns:a16="http://schemas.microsoft.com/office/drawing/2014/main" id="{4853DEEF-2747-9E42-BD71-5B6D080CD26A}"/>
              </a:ext>
            </a:extLst>
          </p:cNvPr>
          <p:cNvSpPr>
            <a:spLocks noGrp="1"/>
          </p:cNvSpPr>
          <p:nvPr>
            <p:ph type="body" sz="quarter" idx="16" hasCustomPrompt="1"/>
          </p:nvPr>
        </p:nvSpPr>
        <p:spPr>
          <a:xfrm>
            <a:off x="2240856"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7" name="Picture Placeholder 2">
            <a:extLst>
              <a:ext uri="{FF2B5EF4-FFF2-40B4-BE49-F238E27FC236}">
                <a16:creationId xmlns:a16="http://schemas.microsoft.com/office/drawing/2014/main" id="{1D37D2EE-DD1C-E345-839B-A4865821C720}"/>
              </a:ext>
            </a:extLst>
          </p:cNvPr>
          <p:cNvSpPr>
            <a:spLocks noGrp="1"/>
          </p:cNvSpPr>
          <p:nvPr>
            <p:ph type="pic" sz="quarter" idx="17" hasCustomPrompt="1"/>
          </p:nvPr>
        </p:nvSpPr>
        <p:spPr>
          <a:xfrm>
            <a:off x="3954990" y="2249454"/>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9" name="Text Placeholder 14">
            <a:extLst>
              <a:ext uri="{FF2B5EF4-FFF2-40B4-BE49-F238E27FC236}">
                <a16:creationId xmlns:a16="http://schemas.microsoft.com/office/drawing/2014/main" id="{1FB719C8-E122-BA4E-9BE5-02B9B1D59870}"/>
              </a:ext>
            </a:extLst>
          </p:cNvPr>
          <p:cNvSpPr>
            <a:spLocks noGrp="1"/>
          </p:cNvSpPr>
          <p:nvPr>
            <p:ph type="body" sz="quarter" idx="19" hasCustomPrompt="1"/>
          </p:nvPr>
        </p:nvSpPr>
        <p:spPr>
          <a:xfrm>
            <a:off x="3954991" y="3287935"/>
            <a:ext cx="1648157" cy="199262"/>
          </a:xfrm>
        </p:spPr>
        <p:txBody>
          <a:bodyPr/>
          <a:lstStyle>
            <a:lvl1pPr marL="0" indent="0">
              <a:buNone/>
              <a:defRPr sz="1050" baseline="0">
                <a:solidFill>
                  <a:schemeClr val="bg2">
                    <a:lumMod val="25000"/>
                  </a:schemeClr>
                </a:solidFill>
              </a:defRPr>
            </a:lvl1pPr>
          </a:lstStyle>
          <a:p>
            <a:pPr lvl="0"/>
            <a:r>
              <a:rPr lang="en-US" dirty="0"/>
              <a:t>Presenter’s Name Here</a:t>
            </a:r>
          </a:p>
        </p:txBody>
      </p:sp>
      <p:sp>
        <p:nvSpPr>
          <p:cNvPr id="20" name="Text Placeholder 14">
            <a:extLst>
              <a:ext uri="{FF2B5EF4-FFF2-40B4-BE49-F238E27FC236}">
                <a16:creationId xmlns:a16="http://schemas.microsoft.com/office/drawing/2014/main" id="{DE89E6CE-C7A8-DA44-8AFD-B2A1F168A8B4}"/>
              </a:ext>
            </a:extLst>
          </p:cNvPr>
          <p:cNvSpPr>
            <a:spLocks noGrp="1"/>
          </p:cNvSpPr>
          <p:nvPr>
            <p:ph type="body" sz="quarter" idx="20" hasCustomPrompt="1"/>
          </p:nvPr>
        </p:nvSpPr>
        <p:spPr>
          <a:xfrm>
            <a:off x="3948195" y="3487196"/>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24" name="Title 5">
            <a:extLst>
              <a:ext uri="{FF2B5EF4-FFF2-40B4-BE49-F238E27FC236}">
                <a16:creationId xmlns:a16="http://schemas.microsoft.com/office/drawing/2014/main" id="{CF7C9D88-D6DD-4445-9061-898EFE1AD9A4}"/>
              </a:ext>
            </a:extLst>
          </p:cNvPr>
          <p:cNvSpPr>
            <a:spLocks noGrp="1"/>
          </p:cNvSpPr>
          <p:nvPr>
            <p:ph type="title" hasCustomPrompt="1"/>
          </p:nvPr>
        </p:nvSpPr>
        <p:spPr>
          <a:xfrm>
            <a:off x="503340" y="888591"/>
            <a:ext cx="5077306" cy="776548"/>
          </a:xfrm>
        </p:spPr>
        <p:txBody>
          <a:bodyPr tIns="0" anchor="b"/>
          <a:lstStyle>
            <a:lvl1pPr>
              <a:lnSpc>
                <a:spcPct val="100000"/>
              </a:lnSpc>
              <a:defRPr sz="2700">
                <a:solidFill>
                  <a:schemeClr val="bg2">
                    <a:lumMod val="25000"/>
                  </a:schemeClr>
                </a:solidFill>
              </a:defRPr>
            </a:lvl1pPr>
          </a:lstStyle>
          <a:p>
            <a:r>
              <a:rPr lang="en-US" dirty="0"/>
              <a:t>Title Slide Option 5</a:t>
            </a:r>
            <a:br>
              <a:rPr lang="en-US" dirty="0"/>
            </a:br>
            <a:r>
              <a:rPr lang="en-US" dirty="0"/>
              <a:t>Click to Add Title</a:t>
            </a:r>
          </a:p>
        </p:txBody>
      </p:sp>
      <p:sp>
        <p:nvSpPr>
          <p:cNvPr id="25" name="Text Placeholder 7">
            <a:extLst>
              <a:ext uri="{FF2B5EF4-FFF2-40B4-BE49-F238E27FC236}">
                <a16:creationId xmlns:a16="http://schemas.microsoft.com/office/drawing/2014/main" id="{93662577-0DD9-A24E-8B16-912ACD698F54}"/>
              </a:ext>
            </a:extLst>
          </p:cNvPr>
          <p:cNvSpPr>
            <a:spLocks noGrp="1"/>
          </p:cNvSpPr>
          <p:nvPr>
            <p:ph type="body" sz="quarter" idx="11" hasCustomPrompt="1"/>
          </p:nvPr>
        </p:nvSpPr>
        <p:spPr>
          <a:xfrm>
            <a:off x="503340" y="1683728"/>
            <a:ext cx="5077305"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23" name="TextBox 22">
            <a:extLst>
              <a:ext uri="{FF2B5EF4-FFF2-40B4-BE49-F238E27FC236}">
                <a16:creationId xmlns:a16="http://schemas.microsoft.com/office/drawing/2014/main" id="{3D870A59-849D-B546-B307-EBCDF8A2FFD3}"/>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pic>
        <p:nvPicPr>
          <p:cNvPr id="18" name="Picture 17">
            <a:extLst>
              <a:ext uri="{FF2B5EF4-FFF2-40B4-BE49-F238E27FC236}">
                <a16:creationId xmlns:a16="http://schemas.microsoft.com/office/drawing/2014/main" id="{2FA29542-A02B-4C48-9313-EA528B44915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171783" y="439460"/>
            <a:ext cx="1579412" cy="754802"/>
          </a:xfrm>
          <a:prstGeom prst="rect">
            <a:avLst/>
          </a:prstGeom>
        </p:spPr>
      </p:pic>
    </p:spTree>
    <p:extLst>
      <p:ext uri="{BB962C8B-B14F-4D97-AF65-F5344CB8AC3E}">
        <p14:creationId xmlns:p14="http://schemas.microsoft.com/office/powerpoint/2010/main" val="3318591005"/>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_Cover - 1 speaker">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FCAC7359-F34E-1347-9184-A9E7B91DC77E}"/>
              </a:ext>
            </a:extLst>
          </p:cNvPr>
          <p:cNvSpPr/>
          <p:nvPr userDrawn="1"/>
        </p:nvSpPr>
        <p:spPr>
          <a:xfrm>
            <a:off x="0" y="0"/>
            <a:ext cx="9144001" cy="201668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5"/>
          <p:cNvSpPr>
            <a:spLocks noGrp="1"/>
          </p:cNvSpPr>
          <p:nvPr>
            <p:ph type="title" hasCustomPrompt="1"/>
          </p:nvPr>
        </p:nvSpPr>
        <p:spPr>
          <a:xfrm>
            <a:off x="734553" y="2016684"/>
            <a:ext cx="7674894" cy="776548"/>
          </a:xfrm>
        </p:spPr>
        <p:txBody>
          <a:bodyPr tIns="0" anchor="b"/>
          <a:lstStyle>
            <a:lvl1pPr>
              <a:lnSpc>
                <a:spcPct val="100000"/>
              </a:lnSpc>
              <a:defRPr sz="2700">
                <a:solidFill>
                  <a:schemeClr val="bg2">
                    <a:lumMod val="25000"/>
                  </a:schemeClr>
                </a:solidFill>
              </a:defRPr>
            </a:lvl1pPr>
          </a:lstStyle>
          <a:p>
            <a:r>
              <a:rPr lang="en-US" dirty="0"/>
              <a:t>Title Slide Option 4 | Click to Add Title</a:t>
            </a:r>
          </a:p>
        </p:txBody>
      </p:sp>
      <p:sp>
        <p:nvSpPr>
          <p:cNvPr id="8" name="Text Placeholder 7"/>
          <p:cNvSpPr>
            <a:spLocks noGrp="1"/>
          </p:cNvSpPr>
          <p:nvPr>
            <p:ph type="body" sz="quarter" idx="11" hasCustomPrompt="1"/>
          </p:nvPr>
        </p:nvSpPr>
        <p:spPr>
          <a:xfrm>
            <a:off x="734553" y="2840133"/>
            <a:ext cx="7674894" cy="330994"/>
          </a:xfrm>
        </p:spPr>
        <p:txBody>
          <a:bodyPr/>
          <a:lstStyle>
            <a:lvl1pPr marL="0" indent="0">
              <a:buNone/>
              <a:defRPr sz="1200">
                <a:solidFill>
                  <a:schemeClr val="bg2">
                    <a:lumMod val="50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Subhead Text</a:t>
            </a:r>
          </a:p>
        </p:txBody>
      </p:sp>
      <p:sp>
        <p:nvSpPr>
          <p:cNvPr id="23" name="TextBox 22">
            <a:extLst>
              <a:ext uri="{FF2B5EF4-FFF2-40B4-BE49-F238E27FC236}">
                <a16:creationId xmlns:a16="http://schemas.microsoft.com/office/drawing/2014/main" id="{6B174DA2-CC1C-C248-B03B-C857E5005C79}"/>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cxnSp>
        <p:nvCxnSpPr>
          <p:cNvPr id="11" name="Straight Connector 10">
            <a:extLst>
              <a:ext uri="{FF2B5EF4-FFF2-40B4-BE49-F238E27FC236}">
                <a16:creationId xmlns:a16="http://schemas.microsoft.com/office/drawing/2014/main" id="{3F96023E-DDDC-8547-BBF5-DE1B7B84B63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54ACBF3-3945-D84F-B9B6-9FE263BAF7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93651" y="4836445"/>
            <a:ext cx="1134326" cy="252072"/>
          </a:xfrm>
          <a:prstGeom prst="rect">
            <a:avLst/>
          </a:prstGeom>
        </p:spPr>
      </p:pic>
      <p:sp>
        <p:nvSpPr>
          <p:cNvPr id="13" name="Picture Placeholder 2">
            <a:extLst>
              <a:ext uri="{FF2B5EF4-FFF2-40B4-BE49-F238E27FC236}">
                <a16:creationId xmlns:a16="http://schemas.microsoft.com/office/drawing/2014/main" id="{20D08608-3E2A-1D46-97E1-535D4CD01B78}"/>
              </a:ext>
            </a:extLst>
          </p:cNvPr>
          <p:cNvSpPr>
            <a:spLocks noGrp="1"/>
          </p:cNvSpPr>
          <p:nvPr>
            <p:ph type="pic" sz="quarter" idx="10" hasCustomPrompt="1"/>
          </p:nvPr>
        </p:nvSpPr>
        <p:spPr>
          <a:xfrm>
            <a:off x="734553"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8" name="Text Placeholder 2">
            <a:extLst>
              <a:ext uri="{FF2B5EF4-FFF2-40B4-BE49-F238E27FC236}">
                <a16:creationId xmlns:a16="http://schemas.microsoft.com/office/drawing/2014/main" id="{D194D2AD-72C3-084D-BD14-FA52CC199BB4}"/>
              </a:ext>
            </a:extLst>
          </p:cNvPr>
          <p:cNvSpPr>
            <a:spLocks noGrp="1"/>
          </p:cNvSpPr>
          <p:nvPr>
            <p:ph type="body" sz="quarter" idx="26" hasCustomPrompt="1"/>
          </p:nvPr>
        </p:nvSpPr>
        <p:spPr>
          <a:xfrm>
            <a:off x="727567" y="3307251"/>
            <a:ext cx="1422797" cy="169418"/>
          </a:xfrm>
        </p:spPr>
        <p:txBody>
          <a:bodyPr/>
          <a:lstStyle>
            <a:lvl1pPr marL="0" indent="0">
              <a:buNone/>
              <a:defRPr sz="825" b="1">
                <a:solidFill>
                  <a:schemeClr val="bg2">
                    <a:lumMod val="50000"/>
                  </a:schemeClr>
                </a:solidFill>
              </a:defRPr>
            </a:lvl1pPr>
          </a:lstStyle>
          <a:p>
            <a:pPr lvl="0"/>
            <a:r>
              <a:rPr lang="en-US" dirty="0"/>
              <a:t>Moderator</a:t>
            </a:r>
          </a:p>
        </p:txBody>
      </p:sp>
      <p:sp>
        <p:nvSpPr>
          <p:cNvPr id="19" name="Text Placeholder 14">
            <a:extLst>
              <a:ext uri="{FF2B5EF4-FFF2-40B4-BE49-F238E27FC236}">
                <a16:creationId xmlns:a16="http://schemas.microsoft.com/office/drawing/2014/main" id="{647689AE-2272-6840-A431-26B3D2710FB1}"/>
              </a:ext>
            </a:extLst>
          </p:cNvPr>
          <p:cNvSpPr>
            <a:spLocks noGrp="1"/>
          </p:cNvSpPr>
          <p:nvPr>
            <p:ph type="body" sz="quarter" idx="13" hasCustomPrompt="1"/>
          </p:nvPr>
        </p:nvSpPr>
        <p:spPr>
          <a:xfrm>
            <a:off x="1681040" y="4098438"/>
            <a:ext cx="1690463" cy="207027"/>
          </a:xfrm>
        </p:spPr>
        <p:txBody>
          <a:bodyPr bIns="0" anchor="b"/>
          <a:lstStyle>
            <a:lvl1pPr marL="0" indent="0">
              <a:buNone/>
              <a:defRPr sz="1200" baseline="0">
                <a:solidFill>
                  <a:schemeClr val="bg2">
                    <a:lumMod val="25000"/>
                  </a:schemeClr>
                </a:solidFill>
              </a:defRPr>
            </a:lvl1pPr>
          </a:lstStyle>
          <a:p>
            <a:pPr lvl="0"/>
            <a:r>
              <a:rPr lang="en-US" dirty="0"/>
              <a:t>Moderator’s Name Here</a:t>
            </a:r>
          </a:p>
        </p:txBody>
      </p:sp>
      <p:sp>
        <p:nvSpPr>
          <p:cNvPr id="20" name="Text Placeholder 14">
            <a:extLst>
              <a:ext uri="{FF2B5EF4-FFF2-40B4-BE49-F238E27FC236}">
                <a16:creationId xmlns:a16="http://schemas.microsoft.com/office/drawing/2014/main" id="{330C55B3-A62B-134F-8195-FC8BE6A472DE}"/>
              </a:ext>
            </a:extLst>
          </p:cNvPr>
          <p:cNvSpPr>
            <a:spLocks noGrp="1"/>
          </p:cNvSpPr>
          <p:nvPr>
            <p:ph type="body" sz="quarter" idx="14" hasCustomPrompt="1"/>
          </p:nvPr>
        </p:nvSpPr>
        <p:spPr>
          <a:xfrm>
            <a:off x="1681040" y="4317670"/>
            <a:ext cx="1690463" cy="172463"/>
          </a:xfrm>
        </p:spPr>
        <p:txBody>
          <a:bodyPr bIns="0" anchor="b"/>
          <a:lstStyle>
            <a:lvl1pPr marL="0" indent="0">
              <a:buNone/>
              <a:defRPr sz="900">
                <a:solidFill>
                  <a:schemeClr val="bg2">
                    <a:lumMod val="50000"/>
                  </a:schemeClr>
                </a:solidFill>
              </a:defRPr>
            </a:lvl1pPr>
          </a:lstStyle>
          <a:p>
            <a:pPr lvl="0"/>
            <a:r>
              <a:rPr lang="en-US" dirty="0"/>
              <a:t>Moderator’s Title Here</a:t>
            </a:r>
          </a:p>
        </p:txBody>
      </p:sp>
      <p:sp>
        <p:nvSpPr>
          <p:cNvPr id="21" name="Picture Placeholder 2">
            <a:extLst>
              <a:ext uri="{FF2B5EF4-FFF2-40B4-BE49-F238E27FC236}">
                <a16:creationId xmlns:a16="http://schemas.microsoft.com/office/drawing/2014/main" id="{42AEBCF4-269E-6441-85F5-A32FAB67EB8B}"/>
              </a:ext>
            </a:extLst>
          </p:cNvPr>
          <p:cNvSpPr>
            <a:spLocks noGrp="1"/>
          </p:cNvSpPr>
          <p:nvPr>
            <p:ph type="pic" sz="quarter" idx="27" hasCustomPrompt="1"/>
          </p:nvPr>
        </p:nvSpPr>
        <p:spPr>
          <a:xfrm>
            <a:off x="3622635"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24" name="Text Placeholder 14">
            <a:extLst>
              <a:ext uri="{FF2B5EF4-FFF2-40B4-BE49-F238E27FC236}">
                <a16:creationId xmlns:a16="http://schemas.microsoft.com/office/drawing/2014/main" id="{436DE640-F0B2-9244-BB3C-E23E42284617}"/>
              </a:ext>
            </a:extLst>
          </p:cNvPr>
          <p:cNvSpPr>
            <a:spLocks noGrp="1"/>
          </p:cNvSpPr>
          <p:nvPr>
            <p:ph type="body" sz="quarter" idx="29" hasCustomPrompt="1"/>
          </p:nvPr>
        </p:nvSpPr>
        <p:spPr>
          <a:xfrm>
            <a:off x="4569122" y="4129739"/>
            <a:ext cx="1632051" cy="175738"/>
          </a:xfrm>
        </p:spPr>
        <p:txBody>
          <a:bodyPr bIns="0" anchor="b"/>
          <a:lstStyle>
            <a:lvl1pPr marL="0" indent="0">
              <a:buNone/>
              <a:defRPr sz="1200" baseline="0">
                <a:solidFill>
                  <a:schemeClr val="bg2">
                    <a:lumMod val="25000"/>
                  </a:schemeClr>
                </a:solidFill>
              </a:defRPr>
            </a:lvl1pPr>
          </a:lstStyle>
          <a:p>
            <a:pPr lvl="0"/>
            <a:r>
              <a:rPr lang="en-US" dirty="0"/>
              <a:t>Speaker’s Name Here</a:t>
            </a:r>
          </a:p>
        </p:txBody>
      </p:sp>
      <p:sp>
        <p:nvSpPr>
          <p:cNvPr id="25" name="Text Placeholder 14">
            <a:extLst>
              <a:ext uri="{FF2B5EF4-FFF2-40B4-BE49-F238E27FC236}">
                <a16:creationId xmlns:a16="http://schemas.microsoft.com/office/drawing/2014/main" id="{9CEA5B85-BDAF-FC4E-AC39-0CEE91BE152D}"/>
              </a:ext>
            </a:extLst>
          </p:cNvPr>
          <p:cNvSpPr>
            <a:spLocks noGrp="1"/>
          </p:cNvSpPr>
          <p:nvPr>
            <p:ph type="body" sz="quarter" idx="30" hasCustomPrompt="1"/>
          </p:nvPr>
        </p:nvSpPr>
        <p:spPr>
          <a:xfrm>
            <a:off x="4569122" y="4343745"/>
            <a:ext cx="1632051" cy="146398"/>
          </a:xfrm>
        </p:spPr>
        <p:txBody>
          <a:bodyPr bIns="0" anchor="b"/>
          <a:lstStyle>
            <a:lvl1pPr marL="0" indent="0">
              <a:buNone/>
              <a:defRPr sz="900">
                <a:solidFill>
                  <a:schemeClr val="bg2">
                    <a:lumMod val="50000"/>
                  </a:schemeClr>
                </a:solidFill>
              </a:defRPr>
            </a:lvl1pPr>
          </a:lstStyle>
          <a:p>
            <a:pPr lvl="0"/>
            <a:r>
              <a:rPr lang="en-US" dirty="0"/>
              <a:t>Speaker’s Title Here</a:t>
            </a:r>
          </a:p>
        </p:txBody>
      </p:sp>
      <p:cxnSp>
        <p:nvCxnSpPr>
          <p:cNvPr id="5" name="Straight Connector 4">
            <a:extLst>
              <a:ext uri="{FF2B5EF4-FFF2-40B4-BE49-F238E27FC236}">
                <a16:creationId xmlns:a16="http://schemas.microsoft.com/office/drawing/2014/main" id="{8B2E1023-DAFA-0943-9CC2-2D924B5437F2}"/>
              </a:ext>
            </a:extLst>
          </p:cNvPr>
          <p:cNvCxnSpPr/>
          <p:nvPr userDrawn="1"/>
        </p:nvCxnSpPr>
        <p:spPr>
          <a:xfrm>
            <a:off x="3448315" y="3365206"/>
            <a:ext cx="0" cy="118289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Picture Placeholder 2">
            <a:extLst>
              <a:ext uri="{FF2B5EF4-FFF2-40B4-BE49-F238E27FC236}">
                <a16:creationId xmlns:a16="http://schemas.microsoft.com/office/drawing/2014/main" id="{8FDBDD2B-FFB9-AB48-9E25-74FB4817BD12}"/>
              </a:ext>
            </a:extLst>
          </p:cNvPr>
          <p:cNvSpPr>
            <a:spLocks noGrp="1"/>
          </p:cNvSpPr>
          <p:nvPr>
            <p:ph type="pic" sz="quarter" idx="31" hasCustomPrompt="1"/>
          </p:nvPr>
        </p:nvSpPr>
        <p:spPr>
          <a:xfrm>
            <a:off x="6259584" y="3511658"/>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30" name="Text Placeholder 14">
            <a:extLst>
              <a:ext uri="{FF2B5EF4-FFF2-40B4-BE49-F238E27FC236}">
                <a16:creationId xmlns:a16="http://schemas.microsoft.com/office/drawing/2014/main" id="{0400837B-5ADB-4B46-9541-6447782F572D}"/>
              </a:ext>
            </a:extLst>
          </p:cNvPr>
          <p:cNvSpPr>
            <a:spLocks noGrp="1"/>
          </p:cNvSpPr>
          <p:nvPr>
            <p:ph type="body" sz="quarter" idx="32" hasCustomPrompt="1"/>
          </p:nvPr>
        </p:nvSpPr>
        <p:spPr>
          <a:xfrm>
            <a:off x="7206071" y="4129739"/>
            <a:ext cx="1632051" cy="175738"/>
          </a:xfrm>
        </p:spPr>
        <p:txBody>
          <a:bodyPr bIns="0" anchor="b"/>
          <a:lstStyle>
            <a:lvl1pPr marL="0" indent="0">
              <a:buNone/>
              <a:defRPr sz="1200" baseline="0">
                <a:solidFill>
                  <a:schemeClr val="bg2">
                    <a:lumMod val="25000"/>
                  </a:schemeClr>
                </a:solidFill>
              </a:defRPr>
            </a:lvl1pPr>
          </a:lstStyle>
          <a:p>
            <a:pPr lvl="0"/>
            <a:r>
              <a:rPr lang="en-US" dirty="0"/>
              <a:t>Speaker’s Name Here</a:t>
            </a:r>
          </a:p>
        </p:txBody>
      </p:sp>
      <p:sp>
        <p:nvSpPr>
          <p:cNvPr id="31" name="Text Placeholder 14">
            <a:extLst>
              <a:ext uri="{FF2B5EF4-FFF2-40B4-BE49-F238E27FC236}">
                <a16:creationId xmlns:a16="http://schemas.microsoft.com/office/drawing/2014/main" id="{CFFDBDBE-54DA-884E-9E07-34DE3FAB50F2}"/>
              </a:ext>
            </a:extLst>
          </p:cNvPr>
          <p:cNvSpPr>
            <a:spLocks noGrp="1"/>
          </p:cNvSpPr>
          <p:nvPr>
            <p:ph type="body" sz="quarter" idx="33" hasCustomPrompt="1"/>
          </p:nvPr>
        </p:nvSpPr>
        <p:spPr>
          <a:xfrm>
            <a:off x="7206071" y="4343745"/>
            <a:ext cx="1632051" cy="146398"/>
          </a:xfrm>
        </p:spPr>
        <p:txBody>
          <a:bodyPr bIns="0" anchor="b"/>
          <a:lstStyle>
            <a:lvl1pPr marL="0" indent="0">
              <a:buNone/>
              <a:defRPr sz="900">
                <a:solidFill>
                  <a:schemeClr val="bg2">
                    <a:lumMod val="50000"/>
                  </a:schemeClr>
                </a:solidFill>
              </a:defRPr>
            </a:lvl1pPr>
          </a:lstStyle>
          <a:p>
            <a:pPr lvl="0"/>
            <a:r>
              <a:rPr lang="en-US" dirty="0"/>
              <a:t>Speaker’s Title Here</a:t>
            </a:r>
          </a:p>
        </p:txBody>
      </p:sp>
      <p:pic>
        <p:nvPicPr>
          <p:cNvPr id="22" name="Picture 21">
            <a:extLst>
              <a:ext uri="{FF2B5EF4-FFF2-40B4-BE49-F238E27FC236}">
                <a16:creationId xmlns:a16="http://schemas.microsoft.com/office/drawing/2014/main" id="{5BB7D7D6-BB0C-494D-B907-C3FAE26CCFF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171783" y="439460"/>
            <a:ext cx="1579412" cy="754802"/>
          </a:xfrm>
          <a:prstGeom prst="rect">
            <a:avLst/>
          </a:prstGeom>
        </p:spPr>
      </p:pic>
    </p:spTree>
    <p:extLst>
      <p:ext uri="{BB962C8B-B14F-4D97-AF65-F5344CB8AC3E}">
        <p14:creationId xmlns:p14="http://schemas.microsoft.com/office/powerpoint/2010/main" val="395146785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ection Divider 3">
    <p:spTree>
      <p:nvGrpSpPr>
        <p:cNvPr id="1" name=""/>
        <p:cNvGrpSpPr/>
        <p:nvPr/>
      </p:nvGrpSpPr>
      <p:grpSpPr>
        <a:xfrm>
          <a:off x="0" y="0"/>
          <a:ext cx="0" cy="0"/>
          <a:chOff x="0" y="0"/>
          <a:chExt cx="0" cy="0"/>
        </a:xfrm>
      </p:grpSpPr>
      <p:pic>
        <p:nvPicPr>
          <p:cNvPr id="3" name="Picture 2" descr="A picture containing racket, person, holding, people&#10;&#10;Description automatically generated">
            <a:extLst>
              <a:ext uri="{FF2B5EF4-FFF2-40B4-BE49-F238E27FC236}">
                <a16:creationId xmlns:a16="http://schemas.microsoft.com/office/drawing/2014/main" id="{7BDE19E8-0FED-6D42-B336-D117A9295832}"/>
              </a:ext>
            </a:extLst>
          </p:cNvPr>
          <p:cNvPicPr>
            <a:picLocks noChangeAspect="1"/>
          </p:cNvPicPr>
          <p:nvPr userDrawn="1"/>
        </p:nvPicPr>
        <p:blipFill rotWithShape="1">
          <a:blip r:embed="rId2" cstate="screen">
            <a:alphaModFix amt="31000"/>
            <a:extLst>
              <a:ext uri="{BEBA8EAE-BF5A-486C-A8C5-ECC9F3942E4B}">
                <a14:imgProps xmlns:a14="http://schemas.microsoft.com/office/drawing/2010/main">
                  <a14:imgLayer r:embed="rId3">
                    <a14:imgEffect>
                      <a14:saturation sat="0"/>
                    </a14:imgEffect>
                    <a14:imgEffect>
                      <a14:brightnessContrast contrast="38000"/>
                    </a14:imgEffect>
                  </a14:imgLayer>
                </a14:imgProps>
              </a:ext>
              <a:ext uri="{28A0092B-C50C-407E-A947-70E740481C1C}">
                <a14:useLocalDpi xmlns:a14="http://schemas.microsoft.com/office/drawing/2010/main"/>
              </a:ext>
            </a:extLst>
          </a:blip>
          <a:srcRect t="17806" b="45081"/>
          <a:stretch/>
        </p:blipFill>
        <p:spPr>
          <a:xfrm>
            <a:off x="271462" y="261938"/>
            <a:ext cx="8601077" cy="4511778"/>
          </a:xfrm>
          <a:prstGeom prst="rect">
            <a:avLst/>
          </a:prstGeom>
        </p:spPr>
      </p:pic>
      <p:sp>
        <p:nvSpPr>
          <p:cNvPr id="6" name="Title 1"/>
          <p:cNvSpPr>
            <a:spLocks noGrp="1"/>
          </p:cNvSpPr>
          <p:nvPr>
            <p:ph type="title" hasCustomPrompt="1"/>
          </p:nvPr>
        </p:nvSpPr>
        <p:spPr>
          <a:xfrm>
            <a:off x="604684" y="1968910"/>
            <a:ext cx="4483510" cy="1334730"/>
          </a:xfrm>
          <a:prstGeom prst="rect">
            <a:avLst/>
          </a:prstGeom>
        </p:spPr>
        <p:txBody>
          <a:bodyPr anchor="t"/>
          <a:lstStyle>
            <a:lvl1pPr algn="l">
              <a:defRPr sz="2400" b="0" cap="none" baseline="0">
                <a:solidFill>
                  <a:schemeClr val="bg2">
                    <a:lumMod val="25000"/>
                  </a:schemeClr>
                </a:solidFill>
              </a:defRPr>
            </a:lvl1pPr>
          </a:lstStyle>
          <a:p>
            <a:r>
              <a:rPr lang="en-US" dirty="0"/>
              <a:t>Divider Slide, Option 3 </a:t>
            </a:r>
            <a:br>
              <a:rPr lang="en-US" dirty="0"/>
            </a:br>
            <a:r>
              <a:rPr lang="en-US" dirty="0"/>
              <a:t>Click to add text</a:t>
            </a:r>
            <a:br>
              <a:rPr lang="en-US" dirty="0"/>
            </a:br>
            <a:r>
              <a:rPr lang="en-US" dirty="0"/>
              <a:t>Use this divider for display</a:t>
            </a:r>
          </a:p>
        </p:txBody>
      </p:sp>
      <p:pic>
        <p:nvPicPr>
          <p:cNvPr id="10" name="Picture 9">
            <a:extLst>
              <a:ext uri="{FF2B5EF4-FFF2-40B4-BE49-F238E27FC236}">
                <a16:creationId xmlns:a16="http://schemas.microsoft.com/office/drawing/2014/main" id="{4E4F2785-6273-EB43-A6D2-938148FC9054}"/>
              </a:ext>
            </a:extLst>
          </p:cNvPr>
          <p:cNvPicPr>
            <a:picLocks noChangeAspect="1"/>
          </p:cNvPicPr>
          <p:nvPr userDrawn="1"/>
        </p:nvPicPr>
        <p:blipFill rotWithShape="1">
          <a:blip r:embed="rId4" cstate="screen">
            <a:alphaModFix amt="10000"/>
            <a:extLst>
              <a:ext uri="{28A0092B-C50C-407E-A947-70E740481C1C}">
                <a14:useLocalDpi xmlns:a14="http://schemas.microsoft.com/office/drawing/2010/main"/>
              </a:ext>
            </a:extLst>
          </a:blip>
          <a:srcRect l="-1" r="-1"/>
          <a:stretch/>
        </p:blipFill>
        <p:spPr>
          <a:xfrm>
            <a:off x="4323030" y="1496962"/>
            <a:ext cx="4551412" cy="3278124"/>
          </a:xfrm>
          <a:prstGeom prst="rect">
            <a:avLst/>
          </a:prstGeom>
        </p:spPr>
      </p:pic>
    </p:spTree>
    <p:extLst>
      <p:ext uri="{BB962C8B-B14F-4D97-AF65-F5344CB8AC3E}">
        <p14:creationId xmlns:p14="http://schemas.microsoft.com/office/powerpoint/2010/main" val="260748682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4684" y="1968910"/>
            <a:ext cx="4616246" cy="1334729"/>
          </a:xfrm>
        </p:spPr>
        <p:txBody>
          <a:bodyPr anchor="t"/>
          <a:lstStyle>
            <a:lvl1pPr algn="l">
              <a:defRPr sz="2400" b="0" cap="none" baseline="0">
                <a:solidFill>
                  <a:schemeClr val="accent1"/>
                </a:solidFill>
              </a:defRPr>
            </a:lvl1pPr>
          </a:lstStyle>
          <a:p>
            <a:r>
              <a:rPr lang="en-US" dirty="0"/>
              <a:t>Divider Slide, Option 1</a:t>
            </a:r>
            <a:br>
              <a:rPr lang="en-US" dirty="0"/>
            </a:br>
            <a:r>
              <a:rPr lang="en-US" dirty="0"/>
              <a:t>Click to add text</a:t>
            </a:r>
            <a:br>
              <a:rPr lang="en-US" dirty="0"/>
            </a:br>
            <a:r>
              <a:rPr lang="en-US" dirty="0"/>
              <a:t>Use this divider when printing</a:t>
            </a:r>
          </a:p>
        </p:txBody>
      </p:sp>
      <p:sp>
        <p:nvSpPr>
          <p:cNvPr id="3" name="Rectangle 2"/>
          <p:cNvSpPr/>
          <p:nvPr userDrawn="1"/>
        </p:nvSpPr>
        <p:spPr bwMode="auto">
          <a:xfrm>
            <a:off x="279401" y="261938"/>
            <a:ext cx="8593138" cy="4511778"/>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pitchFamily="34" charset="0"/>
            </a:endParaRPr>
          </a:p>
        </p:txBody>
      </p:sp>
      <p:pic>
        <p:nvPicPr>
          <p:cNvPr id="4" name="Picture 3"/>
          <p:cNvPicPr>
            <a:picLocks noChangeAspect="1"/>
          </p:cNvPicPr>
          <p:nvPr userDrawn="1"/>
        </p:nvPicPr>
        <p:blipFill rotWithShape="1">
          <a:blip r:embed="rId2" cstate="screen">
            <a:alphaModFix amt="10000"/>
            <a:extLst>
              <a:ext uri="{28A0092B-C50C-407E-A947-70E740481C1C}">
                <a14:useLocalDpi xmlns:a14="http://schemas.microsoft.com/office/drawing/2010/main"/>
              </a:ext>
            </a:extLst>
          </a:blip>
          <a:srcRect l="-1" r="-1"/>
          <a:stretch/>
        </p:blipFill>
        <p:spPr>
          <a:xfrm>
            <a:off x="4323030" y="1496962"/>
            <a:ext cx="4551412" cy="3278124"/>
          </a:xfrm>
          <a:prstGeom prst="rect">
            <a:avLst/>
          </a:prstGeom>
        </p:spPr>
      </p:pic>
    </p:spTree>
    <p:extLst>
      <p:ext uri="{BB962C8B-B14F-4D97-AF65-F5344CB8AC3E}">
        <p14:creationId xmlns:p14="http://schemas.microsoft.com/office/powerpoint/2010/main" val="201481843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Section Divider 2">
    <p:spTree>
      <p:nvGrpSpPr>
        <p:cNvPr id="1" name=""/>
        <p:cNvGrpSpPr/>
        <p:nvPr/>
      </p:nvGrpSpPr>
      <p:grpSpPr>
        <a:xfrm>
          <a:off x="0" y="0"/>
          <a:ext cx="0" cy="0"/>
          <a:chOff x="0" y="0"/>
          <a:chExt cx="0" cy="0"/>
        </a:xfrm>
      </p:grpSpPr>
      <p:sp>
        <p:nvSpPr>
          <p:cNvPr id="4" name="Rectangle 3"/>
          <p:cNvSpPr/>
          <p:nvPr userDrawn="1"/>
        </p:nvSpPr>
        <p:spPr bwMode="auto">
          <a:xfrm>
            <a:off x="279401" y="261938"/>
            <a:ext cx="8593138" cy="4511778"/>
          </a:xfrm>
          <a:prstGeom prst="rect">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pitchFamily="34" charset="0"/>
            </a:endParaRPr>
          </a:p>
        </p:txBody>
      </p:sp>
      <p:sp>
        <p:nvSpPr>
          <p:cNvPr id="5" name="Title 1"/>
          <p:cNvSpPr>
            <a:spLocks noGrp="1"/>
          </p:cNvSpPr>
          <p:nvPr>
            <p:ph type="title" hasCustomPrompt="1"/>
          </p:nvPr>
        </p:nvSpPr>
        <p:spPr>
          <a:xfrm>
            <a:off x="604684" y="1968910"/>
            <a:ext cx="4483510" cy="1334730"/>
          </a:xfrm>
          <a:prstGeom prst="rect">
            <a:avLst/>
          </a:prstGeom>
        </p:spPr>
        <p:txBody>
          <a:bodyPr anchor="t"/>
          <a:lstStyle>
            <a:lvl1pPr algn="l">
              <a:defRPr sz="2400" b="0" cap="none" baseline="0">
                <a:solidFill>
                  <a:schemeClr val="bg1"/>
                </a:solidFill>
              </a:defRPr>
            </a:lvl1pPr>
          </a:lstStyle>
          <a:p>
            <a:r>
              <a:rPr lang="en-US" dirty="0"/>
              <a:t>Divider Slide, Option 2 </a:t>
            </a:r>
            <a:br>
              <a:rPr lang="en-US" dirty="0"/>
            </a:br>
            <a:r>
              <a:rPr lang="en-US" dirty="0"/>
              <a:t>Click to add text</a:t>
            </a:r>
            <a:br>
              <a:rPr lang="en-US" dirty="0"/>
            </a:br>
            <a:r>
              <a:rPr lang="en-US" dirty="0"/>
              <a:t>Use this divider for display</a:t>
            </a:r>
          </a:p>
        </p:txBody>
      </p:sp>
      <p:pic>
        <p:nvPicPr>
          <p:cNvPr id="9" name="Picture 8"/>
          <p:cNvPicPr>
            <a:picLocks noChangeAspect="1"/>
          </p:cNvPicPr>
          <p:nvPr userDrawn="1"/>
        </p:nvPicPr>
        <p:blipFill rotWithShape="1">
          <a:blip r:embed="rId2" cstate="screen">
            <a:alphaModFix amt="15000"/>
            <a:extLst>
              <a:ext uri="{28A0092B-C50C-407E-A947-70E740481C1C}">
                <a14:useLocalDpi xmlns:a14="http://schemas.microsoft.com/office/drawing/2010/main"/>
              </a:ext>
            </a:extLst>
          </a:blip>
          <a:srcRect l="-1" r="-1"/>
          <a:stretch/>
        </p:blipFill>
        <p:spPr>
          <a:xfrm>
            <a:off x="4323030" y="1489588"/>
            <a:ext cx="4551412" cy="3278124"/>
          </a:xfrm>
          <a:prstGeom prst="rect">
            <a:avLst/>
          </a:prstGeom>
        </p:spPr>
      </p:pic>
    </p:spTree>
    <p:extLst>
      <p:ext uri="{BB962C8B-B14F-4D97-AF65-F5344CB8AC3E}">
        <p14:creationId xmlns:p14="http://schemas.microsoft.com/office/powerpoint/2010/main" val="258872056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4" name="Rectangle 3"/>
          <p:cNvSpPr/>
          <p:nvPr userDrawn="1"/>
        </p:nvSpPr>
        <p:spPr bwMode="auto">
          <a:xfrm>
            <a:off x="279401" y="261938"/>
            <a:ext cx="8593138" cy="4511778"/>
          </a:xfrm>
          <a:prstGeom prst="rect">
            <a:avLst/>
          </a:prstGeom>
          <a:solidFill>
            <a:schemeClr val="tx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pitchFamily="34" charset="0"/>
            </a:endParaRPr>
          </a:p>
        </p:txBody>
      </p:sp>
      <p:pic>
        <p:nvPicPr>
          <p:cNvPr id="9" name="Picture 8"/>
          <p:cNvPicPr>
            <a:picLocks noChangeAspect="1"/>
          </p:cNvPicPr>
          <p:nvPr userDrawn="1"/>
        </p:nvPicPr>
        <p:blipFill>
          <a:blip r:embed="rId2" cstate="screen">
            <a:alphaModFix amt="20000"/>
            <a:extLst>
              <a:ext uri="{28A0092B-C50C-407E-A947-70E740481C1C}">
                <a14:useLocalDpi xmlns:a14="http://schemas.microsoft.com/office/drawing/2010/main"/>
              </a:ext>
            </a:extLst>
          </a:blip>
          <a:stretch>
            <a:fillRect/>
          </a:stretch>
        </p:blipFill>
        <p:spPr>
          <a:xfrm>
            <a:off x="4321126" y="1502966"/>
            <a:ext cx="4551413" cy="3278124"/>
          </a:xfrm>
          <a:prstGeom prst="rect">
            <a:avLst/>
          </a:prstGeom>
        </p:spPr>
      </p:pic>
      <p:sp>
        <p:nvSpPr>
          <p:cNvPr id="6" name="Title 1"/>
          <p:cNvSpPr>
            <a:spLocks noGrp="1"/>
          </p:cNvSpPr>
          <p:nvPr>
            <p:ph type="title" hasCustomPrompt="1"/>
          </p:nvPr>
        </p:nvSpPr>
        <p:spPr>
          <a:xfrm>
            <a:off x="604684" y="1968910"/>
            <a:ext cx="4483510" cy="1334730"/>
          </a:xfrm>
          <a:prstGeom prst="rect">
            <a:avLst/>
          </a:prstGeom>
        </p:spPr>
        <p:txBody>
          <a:bodyPr anchor="t"/>
          <a:lstStyle>
            <a:lvl1pPr algn="l">
              <a:defRPr sz="2400" b="0" cap="none" baseline="0">
                <a:solidFill>
                  <a:schemeClr val="bg1"/>
                </a:solidFill>
              </a:defRPr>
            </a:lvl1pPr>
          </a:lstStyle>
          <a:p>
            <a:r>
              <a:rPr lang="en-US" dirty="0"/>
              <a:t>Divider Slide, Option 3 </a:t>
            </a:r>
            <a:br>
              <a:rPr lang="en-US" dirty="0"/>
            </a:br>
            <a:r>
              <a:rPr lang="en-US" dirty="0"/>
              <a:t>Click to add text</a:t>
            </a:r>
            <a:br>
              <a:rPr lang="en-US" dirty="0"/>
            </a:br>
            <a:r>
              <a:rPr lang="en-US" dirty="0"/>
              <a:t>Use this divider for display</a:t>
            </a:r>
          </a:p>
        </p:txBody>
      </p:sp>
    </p:spTree>
    <p:extLst>
      <p:ext uri="{BB962C8B-B14F-4D97-AF65-F5344CB8AC3E}">
        <p14:creationId xmlns:p14="http://schemas.microsoft.com/office/powerpoint/2010/main" val="427496849"/>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peakers with Moderator">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A6DC5AD5-F06D-1B43-BE3E-E23AF6BA86F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27271"/>
          <a:stretch/>
        </p:blipFill>
        <p:spPr>
          <a:xfrm>
            <a:off x="5284623" y="1323975"/>
            <a:ext cx="3859377" cy="3819526"/>
          </a:xfrm>
          <a:prstGeom prst="rect">
            <a:avLst/>
          </a:prstGeom>
        </p:spPr>
      </p:pic>
      <p:sp>
        <p:nvSpPr>
          <p:cNvPr id="11" name="Picture Placeholder 2">
            <a:extLst>
              <a:ext uri="{FF2B5EF4-FFF2-40B4-BE49-F238E27FC236}">
                <a16:creationId xmlns:a16="http://schemas.microsoft.com/office/drawing/2014/main" id="{CFB6EF1E-7877-C348-B21D-118D5375F4ED}"/>
              </a:ext>
            </a:extLst>
          </p:cNvPr>
          <p:cNvSpPr>
            <a:spLocks noGrp="1"/>
          </p:cNvSpPr>
          <p:nvPr>
            <p:ph type="pic" sz="quarter" idx="10" hasCustomPrompt="1"/>
          </p:nvPr>
        </p:nvSpPr>
        <p:spPr>
          <a:xfrm>
            <a:off x="287974" y="1119025"/>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2" name="Picture Placeholder 2">
            <a:extLst>
              <a:ext uri="{FF2B5EF4-FFF2-40B4-BE49-F238E27FC236}">
                <a16:creationId xmlns:a16="http://schemas.microsoft.com/office/drawing/2014/main" id="{5E070232-5110-7C42-BF55-EABD67FF6398}"/>
              </a:ext>
            </a:extLst>
          </p:cNvPr>
          <p:cNvSpPr>
            <a:spLocks noGrp="1"/>
          </p:cNvSpPr>
          <p:nvPr>
            <p:ph type="pic" sz="quarter" idx="12" hasCustomPrompt="1"/>
          </p:nvPr>
        </p:nvSpPr>
        <p:spPr>
          <a:xfrm>
            <a:off x="2320912" y="1119025"/>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3" name="Text Placeholder 14">
            <a:extLst>
              <a:ext uri="{FF2B5EF4-FFF2-40B4-BE49-F238E27FC236}">
                <a16:creationId xmlns:a16="http://schemas.microsoft.com/office/drawing/2014/main" id="{9E31EC0D-4EF9-B446-87AC-04C4749FF581}"/>
              </a:ext>
            </a:extLst>
          </p:cNvPr>
          <p:cNvSpPr>
            <a:spLocks noGrp="1"/>
          </p:cNvSpPr>
          <p:nvPr>
            <p:ph type="body" sz="quarter" idx="13" hasCustomPrompt="1"/>
          </p:nvPr>
        </p:nvSpPr>
        <p:spPr>
          <a:xfrm>
            <a:off x="287974" y="2157505"/>
            <a:ext cx="1648157" cy="199262"/>
          </a:xfrm>
        </p:spPr>
        <p:txBody>
          <a:bodyPr/>
          <a:lstStyle>
            <a:lvl1pPr marL="0" indent="0">
              <a:buNone/>
              <a:defRPr sz="1050" baseline="0">
                <a:solidFill>
                  <a:schemeClr val="tx2"/>
                </a:solidFill>
              </a:defRPr>
            </a:lvl1pPr>
          </a:lstStyle>
          <a:p>
            <a:pPr lvl="0"/>
            <a:r>
              <a:rPr lang="en-US" dirty="0"/>
              <a:t>Presenter’s Name Here</a:t>
            </a:r>
          </a:p>
        </p:txBody>
      </p:sp>
      <p:sp>
        <p:nvSpPr>
          <p:cNvPr id="14" name="Text Placeholder 14">
            <a:extLst>
              <a:ext uri="{FF2B5EF4-FFF2-40B4-BE49-F238E27FC236}">
                <a16:creationId xmlns:a16="http://schemas.microsoft.com/office/drawing/2014/main" id="{2D7FAEEE-CE29-9948-AA64-ED7F68AC7C5F}"/>
              </a:ext>
            </a:extLst>
          </p:cNvPr>
          <p:cNvSpPr>
            <a:spLocks noGrp="1"/>
          </p:cNvSpPr>
          <p:nvPr>
            <p:ph type="body" sz="quarter" idx="14" hasCustomPrompt="1"/>
          </p:nvPr>
        </p:nvSpPr>
        <p:spPr>
          <a:xfrm>
            <a:off x="281178" y="2356767"/>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5" name="Text Placeholder 14">
            <a:extLst>
              <a:ext uri="{FF2B5EF4-FFF2-40B4-BE49-F238E27FC236}">
                <a16:creationId xmlns:a16="http://schemas.microsoft.com/office/drawing/2014/main" id="{12BD411A-F470-E645-A15B-F0CD193F40F2}"/>
              </a:ext>
            </a:extLst>
          </p:cNvPr>
          <p:cNvSpPr>
            <a:spLocks noGrp="1"/>
          </p:cNvSpPr>
          <p:nvPr>
            <p:ph type="body" sz="quarter" idx="15" hasCustomPrompt="1"/>
          </p:nvPr>
        </p:nvSpPr>
        <p:spPr>
          <a:xfrm>
            <a:off x="2320912" y="2157505"/>
            <a:ext cx="1648157" cy="199262"/>
          </a:xfrm>
        </p:spPr>
        <p:txBody>
          <a:bodyPr/>
          <a:lstStyle>
            <a:lvl1pPr marL="0" indent="0">
              <a:buNone/>
              <a:defRPr sz="1050">
                <a:solidFill>
                  <a:schemeClr val="tx2"/>
                </a:solidFill>
              </a:defRPr>
            </a:lvl1pPr>
          </a:lstStyle>
          <a:p>
            <a:pPr lvl="0"/>
            <a:r>
              <a:rPr lang="en-US" dirty="0"/>
              <a:t>Presenter’s Name Here</a:t>
            </a:r>
          </a:p>
        </p:txBody>
      </p:sp>
      <p:sp>
        <p:nvSpPr>
          <p:cNvPr id="16" name="Text Placeholder 14">
            <a:extLst>
              <a:ext uri="{FF2B5EF4-FFF2-40B4-BE49-F238E27FC236}">
                <a16:creationId xmlns:a16="http://schemas.microsoft.com/office/drawing/2014/main" id="{4853DEEF-2747-9E42-BD71-5B6D080CD26A}"/>
              </a:ext>
            </a:extLst>
          </p:cNvPr>
          <p:cNvSpPr>
            <a:spLocks noGrp="1"/>
          </p:cNvSpPr>
          <p:nvPr>
            <p:ph type="body" sz="quarter" idx="16" hasCustomPrompt="1"/>
          </p:nvPr>
        </p:nvSpPr>
        <p:spPr>
          <a:xfrm>
            <a:off x="2320764" y="2356767"/>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17" name="Picture Placeholder 2">
            <a:extLst>
              <a:ext uri="{FF2B5EF4-FFF2-40B4-BE49-F238E27FC236}">
                <a16:creationId xmlns:a16="http://schemas.microsoft.com/office/drawing/2014/main" id="{1D37D2EE-DD1C-E345-839B-A4865821C720}"/>
              </a:ext>
            </a:extLst>
          </p:cNvPr>
          <p:cNvSpPr>
            <a:spLocks noGrp="1"/>
          </p:cNvSpPr>
          <p:nvPr>
            <p:ph type="pic" sz="quarter" idx="17" hasCustomPrompt="1"/>
          </p:nvPr>
        </p:nvSpPr>
        <p:spPr>
          <a:xfrm>
            <a:off x="4044558" y="1119025"/>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8" name="Picture Placeholder 2">
            <a:extLst>
              <a:ext uri="{FF2B5EF4-FFF2-40B4-BE49-F238E27FC236}">
                <a16:creationId xmlns:a16="http://schemas.microsoft.com/office/drawing/2014/main" id="{FF8F64D2-0647-D94D-A9D3-B5C744064EC4}"/>
              </a:ext>
            </a:extLst>
          </p:cNvPr>
          <p:cNvSpPr>
            <a:spLocks noGrp="1"/>
          </p:cNvSpPr>
          <p:nvPr>
            <p:ph type="pic" sz="quarter" idx="18" hasCustomPrompt="1"/>
          </p:nvPr>
        </p:nvSpPr>
        <p:spPr>
          <a:xfrm>
            <a:off x="2320912" y="2835916"/>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19" name="Text Placeholder 14">
            <a:extLst>
              <a:ext uri="{FF2B5EF4-FFF2-40B4-BE49-F238E27FC236}">
                <a16:creationId xmlns:a16="http://schemas.microsoft.com/office/drawing/2014/main" id="{1FB719C8-E122-BA4E-9BE5-02B9B1D59870}"/>
              </a:ext>
            </a:extLst>
          </p:cNvPr>
          <p:cNvSpPr>
            <a:spLocks noGrp="1"/>
          </p:cNvSpPr>
          <p:nvPr>
            <p:ph type="body" sz="quarter" idx="19" hasCustomPrompt="1"/>
          </p:nvPr>
        </p:nvSpPr>
        <p:spPr>
          <a:xfrm>
            <a:off x="4044558" y="2157505"/>
            <a:ext cx="1648157" cy="199262"/>
          </a:xfrm>
        </p:spPr>
        <p:txBody>
          <a:bodyPr/>
          <a:lstStyle>
            <a:lvl1pPr marL="0" indent="0">
              <a:buNone/>
              <a:defRPr sz="1050" baseline="0">
                <a:solidFill>
                  <a:schemeClr val="tx2"/>
                </a:solidFill>
              </a:defRPr>
            </a:lvl1pPr>
          </a:lstStyle>
          <a:p>
            <a:pPr lvl="0"/>
            <a:r>
              <a:rPr lang="en-US" dirty="0"/>
              <a:t>Presenter’s Name Here</a:t>
            </a:r>
          </a:p>
        </p:txBody>
      </p:sp>
      <p:sp>
        <p:nvSpPr>
          <p:cNvPr id="20" name="Text Placeholder 14">
            <a:extLst>
              <a:ext uri="{FF2B5EF4-FFF2-40B4-BE49-F238E27FC236}">
                <a16:creationId xmlns:a16="http://schemas.microsoft.com/office/drawing/2014/main" id="{DE89E6CE-C7A8-DA44-8AFD-B2A1F168A8B4}"/>
              </a:ext>
            </a:extLst>
          </p:cNvPr>
          <p:cNvSpPr>
            <a:spLocks noGrp="1"/>
          </p:cNvSpPr>
          <p:nvPr>
            <p:ph type="body" sz="quarter" idx="20" hasCustomPrompt="1"/>
          </p:nvPr>
        </p:nvSpPr>
        <p:spPr>
          <a:xfrm>
            <a:off x="4037762" y="2356767"/>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21" name="Text Placeholder 14">
            <a:extLst>
              <a:ext uri="{FF2B5EF4-FFF2-40B4-BE49-F238E27FC236}">
                <a16:creationId xmlns:a16="http://schemas.microsoft.com/office/drawing/2014/main" id="{90CE79B3-A28C-EB42-82DD-110D35578955}"/>
              </a:ext>
            </a:extLst>
          </p:cNvPr>
          <p:cNvSpPr>
            <a:spLocks noGrp="1"/>
          </p:cNvSpPr>
          <p:nvPr>
            <p:ph type="body" sz="quarter" idx="21" hasCustomPrompt="1"/>
          </p:nvPr>
        </p:nvSpPr>
        <p:spPr>
          <a:xfrm>
            <a:off x="2320912" y="3874396"/>
            <a:ext cx="1648157" cy="199262"/>
          </a:xfrm>
        </p:spPr>
        <p:txBody>
          <a:bodyPr/>
          <a:lstStyle>
            <a:lvl1pPr marL="0" indent="0">
              <a:buNone/>
              <a:defRPr sz="1050">
                <a:solidFill>
                  <a:schemeClr val="tx2"/>
                </a:solidFill>
              </a:defRPr>
            </a:lvl1pPr>
          </a:lstStyle>
          <a:p>
            <a:pPr lvl="0"/>
            <a:r>
              <a:rPr lang="en-US" dirty="0"/>
              <a:t>Presenter’s Name Here</a:t>
            </a:r>
          </a:p>
        </p:txBody>
      </p:sp>
      <p:sp>
        <p:nvSpPr>
          <p:cNvPr id="22" name="Text Placeholder 14">
            <a:extLst>
              <a:ext uri="{FF2B5EF4-FFF2-40B4-BE49-F238E27FC236}">
                <a16:creationId xmlns:a16="http://schemas.microsoft.com/office/drawing/2014/main" id="{E32836D9-A1D3-6549-9B44-A4544A585D70}"/>
              </a:ext>
            </a:extLst>
          </p:cNvPr>
          <p:cNvSpPr>
            <a:spLocks noGrp="1"/>
          </p:cNvSpPr>
          <p:nvPr>
            <p:ph type="body" sz="quarter" idx="22" hasCustomPrompt="1"/>
          </p:nvPr>
        </p:nvSpPr>
        <p:spPr>
          <a:xfrm>
            <a:off x="2320912" y="4073658"/>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23" name="TextBox 22">
            <a:extLst>
              <a:ext uri="{FF2B5EF4-FFF2-40B4-BE49-F238E27FC236}">
                <a16:creationId xmlns:a16="http://schemas.microsoft.com/office/drawing/2014/main" id="{3D870A59-849D-B546-B307-EBCDF8A2FFD3}"/>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sp>
        <p:nvSpPr>
          <p:cNvPr id="28" name="Title 1">
            <a:extLst>
              <a:ext uri="{FF2B5EF4-FFF2-40B4-BE49-F238E27FC236}">
                <a16:creationId xmlns:a16="http://schemas.microsoft.com/office/drawing/2014/main" id="{EE0F5C50-27D7-9F47-84C4-0B48A2594429}"/>
              </a:ext>
            </a:extLst>
          </p:cNvPr>
          <p:cNvSpPr>
            <a:spLocks noGrp="1"/>
          </p:cNvSpPr>
          <p:nvPr>
            <p:ph type="title" hasCustomPrompt="1"/>
          </p:nvPr>
        </p:nvSpPr>
        <p:spPr>
          <a:xfrm>
            <a:off x="288037" y="288037"/>
            <a:ext cx="8572499" cy="459581"/>
          </a:xfrm>
          <a:prstGeom prst="rect">
            <a:avLst/>
          </a:prstGeom>
        </p:spPr>
        <p:txBody>
          <a:bodyPr bIns="91440" anchor="b" anchorCtr="0"/>
          <a:lstStyle>
            <a:lvl1pPr marL="0" indent="0">
              <a:tabLst/>
              <a:defRPr sz="2100" b="0">
                <a:solidFill>
                  <a:schemeClr val="tx2"/>
                </a:solidFill>
              </a:defRPr>
            </a:lvl1pPr>
          </a:lstStyle>
          <a:p>
            <a:r>
              <a:rPr lang="en-US" dirty="0"/>
              <a:t>Click to add title</a:t>
            </a:r>
          </a:p>
        </p:txBody>
      </p:sp>
      <p:cxnSp>
        <p:nvCxnSpPr>
          <p:cNvPr id="29" name="Straight Connector 28">
            <a:extLst>
              <a:ext uri="{FF2B5EF4-FFF2-40B4-BE49-F238E27FC236}">
                <a16:creationId xmlns:a16="http://schemas.microsoft.com/office/drawing/2014/main" id="{BA560338-D66C-ED41-BC09-BA99AE54F180}"/>
              </a:ext>
            </a:extLst>
          </p:cNvPr>
          <p:cNvCxnSpPr>
            <a:cxnSpLocks/>
          </p:cNvCxnSpPr>
          <p:nvPr userDrawn="1"/>
        </p:nvCxnSpPr>
        <p:spPr>
          <a:xfrm>
            <a:off x="1929335" y="1108352"/>
            <a:ext cx="0" cy="3391802"/>
          </a:xfrm>
          <a:prstGeom prst="line">
            <a:avLst/>
          </a:prstGeom>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C607B965-ECB3-0F4E-BFB9-0E7277387C2D}"/>
              </a:ext>
            </a:extLst>
          </p:cNvPr>
          <p:cNvSpPr>
            <a:spLocks noGrp="1"/>
          </p:cNvSpPr>
          <p:nvPr>
            <p:ph type="pic" sz="quarter" idx="23" hasCustomPrompt="1"/>
          </p:nvPr>
        </p:nvSpPr>
        <p:spPr>
          <a:xfrm>
            <a:off x="4044558" y="2835916"/>
            <a:ext cx="849652" cy="972318"/>
          </a:xfrm>
          <a:solidFill>
            <a:schemeClr val="bg1">
              <a:lumMod val="95000"/>
            </a:schemeClr>
          </a:solidFill>
        </p:spPr>
        <p:txBody>
          <a:bodyPr/>
          <a:lstStyle>
            <a:lvl1pPr marL="0" indent="0" algn="ctr">
              <a:buNone/>
              <a:defRPr sz="900"/>
            </a:lvl1pPr>
          </a:lstStyle>
          <a:p>
            <a:r>
              <a:rPr lang="en-US" sz="900" dirty="0"/>
              <a:t>Click Here to Insert Headshot</a:t>
            </a:r>
            <a:endParaRPr lang="en-US" dirty="0"/>
          </a:p>
        </p:txBody>
      </p:sp>
      <p:sp>
        <p:nvSpPr>
          <p:cNvPr id="31" name="Text Placeholder 14">
            <a:extLst>
              <a:ext uri="{FF2B5EF4-FFF2-40B4-BE49-F238E27FC236}">
                <a16:creationId xmlns:a16="http://schemas.microsoft.com/office/drawing/2014/main" id="{F30D1225-897C-E246-8C9E-6476F283695B}"/>
              </a:ext>
            </a:extLst>
          </p:cNvPr>
          <p:cNvSpPr>
            <a:spLocks noGrp="1"/>
          </p:cNvSpPr>
          <p:nvPr>
            <p:ph type="body" sz="quarter" idx="24" hasCustomPrompt="1"/>
          </p:nvPr>
        </p:nvSpPr>
        <p:spPr>
          <a:xfrm>
            <a:off x="4044558" y="3874396"/>
            <a:ext cx="1648157" cy="199262"/>
          </a:xfrm>
        </p:spPr>
        <p:txBody>
          <a:bodyPr/>
          <a:lstStyle>
            <a:lvl1pPr marL="0" indent="0">
              <a:buNone/>
              <a:defRPr sz="1050">
                <a:solidFill>
                  <a:schemeClr val="tx2"/>
                </a:solidFill>
              </a:defRPr>
            </a:lvl1pPr>
          </a:lstStyle>
          <a:p>
            <a:pPr lvl="0"/>
            <a:r>
              <a:rPr lang="en-US" dirty="0"/>
              <a:t>Presenter’s Name Here</a:t>
            </a:r>
          </a:p>
        </p:txBody>
      </p:sp>
      <p:sp>
        <p:nvSpPr>
          <p:cNvPr id="32" name="Text Placeholder 14">
            <a:extLst>
              <a:ext uri="{FF2B5EF4-FFF2-40B4-BE49-F238E27FC236}">
                <a16:creationId xmlns:a16="http://schemas.microsoft.com/office/drawing/2014/main" id="{2A7E2142-73B4-304A-B7B4-AB60BBFEF3F9}"/>
              </a:ext>
            </a:extLst>
          </p:cNvPr>
          <p:cNvSpPr>
            <a:spLocks noGrp="1"/>
          </p:cNvSpPr>
          <p:nvPr>
            <p:ph type="body" sz="quarter" idx="25" hasCustomPrompt="1"/>
          </p:nvPr>
        </p:nvSpPr>
        <p:spPr>
          <a:xfrm>
            <a:off x="4044409" y="4073658"/>
            <a:ext cx="1648306" cy="219024"/>
          </a:xfrm>
        </p:spPr>
        <p:txBody>
          <a:bodyPr/>
          <a:lstStyle>
            <a:lvl1pPr marL="0" indent="0">
              <a:buNone/>
              <a:defRPr sz="825">
                <a:solidFill>
                  <a:schemeClr val="bg2">
                    <a:lumMod val="50000"/>
                  </a:schemeClr>
                </a:solidFill>
              </a:defRPr>
            </a:lvl1pPr>
          </a:lstStyle>
          <a:p>
            <a:pPr lvl="0"/>
            <a:r>
              <a:rPr lang="en-US" dirty="0"/>
              <a:t>Presenter’s Title Here</a:t>
            </a:r>
          </a:p>
        </p:txBody>
      </p:sp>
      <p:sp>
        <p:nvSpPr>
          <p:cNvPr id="3" name="Text Placeholder 2">
            <a:extLst>
              <a:ext uri="{FF2B5EF4-FFF2-40B4-BE49-F238E27FC236}">
                <a16:creationId xmlns:a16="http://schemas.microsoft.com/office/drawing/2014/main" id="{48FCE9EB-6E4C-7F41-BA1F-132C960CAE03}"/>
              </a:ext>
            </a:extLst>
          </p:cNvPr>
          <p:cNvSpPr>
            <a:spLocks noGrp="1"/>
          </p:cNvSpPr>
          <p:nvPr>
            <p:ph type="body" sz="quarter" idx="26" hasCustomPrompt="1"/>
          </p:nvPr>
        </p:nvSpPr>
        <p:spPr>
          <a:xfrm>
            <a:off x="280988" y="914618"/>
            <a:ext cx="1422797" cy="169418"/>
          </a:xfrm>
        </p:spPr>
        <p:txBody>
          <a:bodyPr/>
          <a:lstStyle>
            <a:lvl1pPr marL="0" indent="0">
              <a:buNone/>
              <a:defRPr sz="825" b="1">
                <a:solidFill>
                  <a:schemeClr val="accent1"/>
                </a:solidFill>
              </a:defRPr>
            </a:lvl1pPr>
          </a:lstStyle>
          <a:p>
            <a:pPr lvl="0"/>
            <a:r>
              <a:rPr lang="en-US" dirty="0"/>
              <a:t>Moderator Text</a:t>
            </a:r>
          </a:p>
        </p:txBody>
      </p:sp>
    </p:spTree>
    <p:extLst>
      <p:ext uri="{BB962C8B-B14F-4D97-AF65-F5344CB8AC3E}">
        <p14:creationId xmlns:p14="http://schemas.microsoft.com/office/powerpoint/2010/main" val="285767629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6E11876-3A7C-8D45-AEF8-3BD675D7D671}"/>
              </a:ext>
            </a:extLst>
          </p:cNvPr>
          <p:cNvPicPr>
            <a:picLocks noChangeAspect="1"/>
          </p:cNvPicPr>
          <p:nvPr userDrawn="1"/>
        </p:nvPicPr>
        <p:blipFill>
          <a:blip r:embed="rId2" cstate="screen">
            <a:duotone>
              <a:prstClr val="black"/>
              <a:schemeClr val="tx2">
                <a:tint val="45000"/>
                <a:satMod val="400000"/>
              </a:schemeClr>
            </a:duotone>
            <a:alphaModFix amt="20000"/>
            <a:extLst>
              <a:ext uri="{28A0092B-C50C-407E-A947-70E740481C1C}">
                <a14:useLocalDpi xmlns:a14="http://schemas.microsoft.com/office/drawing/2010/main"/>
              </a:ext>
            </a:extLst>
          </a:blip>
          <a:stretch>
            <a:fillRect/>
          </a:stretch>
        </p:blipFill>
        <p:spPr>
          <a:xfrm>
            <a:off x="4606232" y="1502966"/>
            <a:ext cx="4551413" cy="3278124"/>
          </a:xfrm>
          <a:prstGeom prst="rect">
            <a:avLst/>
          </a:prstGeom>
          <a:noFill/>
        </p:spPr>
      </p:pic>
      <p:cxnSp>
        <p:nvCxnSpPr>
          <p:cNvPr id="8" name="Straight Connector 7">
            <a:extLst>
              <a:ext uri="{FF2B5EF4-FFF2-40B4-BE49-F238E27FC236}">
                <a16:creationId xmlns:a16="http://schemas.microsoft.com/office/drawing/2014/main" id="{4097714C-F2C0-6E42-B1EE-CD232EE4C93D}"/>
              </a:ext>
            </a:extLst>
          </p:cNvPr>
          <p:cNvCxnSpPr>
            <a:cxnSpLocks/>
          </p:cNvCxnSpPr>
          <p:nvPr userDrawn="1"/>
        </p:nvCxnSpPr>
        <p:spPr>
          <a:xfrm>
            <a:off x="297128" y="955623"/>
            <a:ext cx="0" cy="340638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2B466CB1-813C-8142-AD3D-E96EACB00DF0}"/>
              </a:ext>
            </a:extLst>
          </p:cNvPr>
          <p:cNvSpPr>
            <a:spLocks noGrp="1"/>
          </p:cNvSpPr>
          <p:nvPr>
            <p:ph type="body" sz="quarter" idx="10" hasCustomPrompt="1"/>
          </p:nvPr>
        </p:nvSpPr>
        <p:spPr>
          <a:xfrm>
            <a:off x="590550" y="956072"/>
            <a:ext cx="8267698" cy="3652838"/>
          </a:xfrm>
        </p:spPr>
        <p:txBody>
          <a:bodyPr tIns="0"/>
          <a:lstStyle>
            <a:lvl1pPr marL="0" marR="0" indent="0" algn="l" defTabSz="685800" rtl="0" eaLnBrk="1" fontAlgn="auto" latinLnBrk="0" hangingPunct="1">
              <a:lnSpc>
                <a:spcPct val="100000"/>
              </a:lnSpc>
              <a:spcBef>
                <a:spcPts val="0"/>
              </a:spcBef>
              <a:spcAft>
                <a:spcPts val="3150"/>
              </a:spcAft>
              <a:buClr>
                <a:schemeClr val="accent1">
                  <a:lumMod val="75000"/>
                </a:schemeClr>
              </a:buClr>
              <a:buSzTx/>
              <a:buFont typeface="Arial"/>
              <a:buNone/>
              <a:tabLst/>
              <a:defRPr sz="1500">
                <a:solidFill>
                  <a:schemeClr val="bg2">
                    <a:lumMod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Key Agenda Item #1</a:t>
            </a:r>
          </a:p>
          <a:p>
            <a:pPr lvl="0"/>
            <a:r>
              <a:rPr lang="en-US" dirty="0"/>
              <a:t>Key Agenda Item #2</a:t>
            </a:r>
          </a:p>
          <a:p>
            <a:pPr lvl="0"/>
            <a:r>
              <a:rPr lang="en-US" dirty="0"/>
              <a:t>Key Agenda Item #3</a:t>
            </a:r>
          </a:p>
          <a:p>
            <a:pPr lvl="0"/>
            <a:r>
              <a:rPr lang="en-US" dirty="0"/>
              <a:t>Key Agenda Item #4</a:t>
            </a:r>
          </a:p>
          <a:p>
            <a:pPr lvl="0"/>
            <a:r>
              <a:rPr lang="en-US" dirty="0"/>
              <a:t>Key Agenda Item #5</a:t>
            </a:r>
          </a:p>
          <a:p>
            <a:pPr lvl="0"/>
            <a:r>
              <a:rPr lang="en-US" dirty="0"/>
              <a:t>Key Agenda Item #6</a:t>
            </a:r>
          </a:p>
        </p:txBody>
      </p:sp>
      <p:sp>
        <p:nvSpPr>
          <p:cNvPr id="10" name="Title 1">
            <a:extLst>
              <a:ext uri="{FF2B5EF4-FFF2-40B4-BE49-F238E27FC236}">
                <a16:creationId xmlns:a16="http://schemas.microsoft.com/office/drawing/2014/main" id="{BB377B6B-DAFF-C248-A0FE-7B0FA03B8EEB}"/>
              </a:ext>
            </a:extLst>
          </p:cNvPr>
          <p:cNvSpPr>
            <a:spLocks noGrp="1"/>
          </p:cNvSpPr>
          <p:nvPr>
            <p:ph type="title" hasCustomPrompt="1"/>
          </p:nvPr>
        </p:nvSpPr>
        <p:spPr>
          <a:xfrm>
            <a:off x="288037" y="288037"/>
            <a:ext cx="8572499" cy="459581"/>
          </a:xfrm>
          <a:prstGeom prst="rect">
            <a:avLst/>
          </a:prstGeom>
        </p:spPr>
        <p:txBody>
          <a:bodyPr bIns="91440" anchor="b" anchorCtr="0"/>
          <a:lstStyle>
            <a:lvl1pPr marL="0" indent="0">
              <a:tabLst/>
              <a:defRPr sz="3000" b="1">
                <a:solidFill>
                  <a:schemeClr val="bg2">
                    <a:lumMod val="25000"/>
                  </a:schemeClr>
                </a:solidFill>
              </a:defRPr>
            </a:lvl1pPr>
          </a:lstStyle>
          <a:p>
            <a:r>
              <a:rPr lang="en-US" dirty="0"/>
              <a:t>Click to add title</a:t>
            </a:r>
          </a:p>
        </p:txBody>
      </p:sp>
    </p:spTree>
    <p:extLst>
      <p:ext uri="{BB962C8B-B14F-4D97-AF65-F5344CB8AC3E}">
        <p14:creationId xmlns:p14="http://schemas.microsoft.com/office/powerpoint/2010/main" val="3394608179"/>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genda Option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680937E-0517-DF46-BB03-6EC0A4FE0939}"/>
              </a:ext>
            </a:extLst>
          </p:cNvPr>
          <p:cNvSpPr>
            <a:spLocks noGrp="1"/>
          </p:cNvSpPr>
          <p:nvPr>
            <p:ph type="pic" sz="quarter" idx="10"/>
          </p:nvPr>
        </p:nvSpPr>
        <p:spPr bwMode="auto">
          <a:xfrm>
            <a:off x="4614890" y="722499"/>
            <a:ext cx="4529110" cy="3648197"/>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0 h 10062"/>
              <a:gd name="connsiteX1" fmla="*/ 10000 w 10000"/>
              <a:gd name="connsiteY1" fmla="*/ 62 h 10062"/>
              <a:gd name="connsiteX2" fmla="*/ 10000 w 10000"/>
              <a:gd name="connsiteY2" fmla="*/ 10062 h 10062"/>
              <a:gd name="connsiteX3" fmla="*/ 0 w 10000"/>
              <a:gd name="connsiteY3" fmla="*/ 10062 h 10062"/>
              <a:gd name="connsiteX4" fmla="*/ 0 w 10000"/>
              <a:gd name="connsiteY4" fmla="*/ 0 h 10062"/>
              <a:gd name="connsiteX0" fmla="*/ 0 w 10000"/>
              <a:gd name="connsiteY0" fmla="*/ 0 h 10062"/>
              <a:gd name="connsiteX1" fmla="*/ 10000 w 10000"/>
              <a:gd name="connsiteY1" fmla="*/ 62 h 10062"/>
              <a:gd name="connsiteX2" fmla="*/ 10000 w 10000"/>
              <a:gd name="connsiteY2" fmla="*/ 10062 h 10062"/>
              <a:gd name="connsiteX3" fmla="*/ 3850 w 10000"/>
              <a:gd name="connsiteY3" fmla="*/ 10062 h 10062"/>
              <a:gd name="connsiteX4" fmla="*/ 0 w 10000"/>
              <a:gd name="connsiteY4" fmla="*/ 0 h 10062"/>
              <a:gd name="connsiteX0" fmla="*/ 0 w 10000"/>
              <a:gd name="connsiteY0" fmla="*/ 0 h 10095"/>
              <a:gd name="connsiteX1" fmla="*/ 10000 w 10000"/>
              <a:gd name="connsiteY1" fmla="*/ 62 h 10095"/>
              <a:gd name="connsiteX2" fmla="*/ 10000 w 10000"/>
              <a:gd name="connsiteY2" fmla="*/ 10062 h 10095"/>
              <a:gd name="connsiteX3" fmla="*/ 3850 w 10000"/>
              <a:gd name="connsiteY3" fmla="*/ 10095 h 10095"/>
              <a:gd name="connsiteX4" fmla="*/ 0 w 10000"/>
              <a:gd name="connsiteY4" fmla="*/ 0 h 10095"/>
              <a:gd name="connsiteX0" fmla="*/ 0 w 10000"/>
              <a:gd name="connsiteY0" fmla="*/ 0 h 10062"/>
              <a:gd name="connsiteX1" fmla="*/ 10000 w 10000"/>
              <a:gd name="connsiteY1" fmla="*/ 62 h 10062"/>
              <a:gd name="connsiteX2" fmla="*/ 10000 w 10000"/>
              <a:gd name="connsiteY2" fmla="*/ 10062 h 10062"/>
              <a:gd name="connsiteX3" fmla="*/ 3862 w 10000"/>
              <a:gd name="connsiteY3" fmla="*/ 10062 h 10062"/>
              <a:gd name="connsiteX4" fmla="*/ 0 w 10000"/>
              <a:gd name="connsiteY4" fmla="*/ 0 h 10062"/>
              <a:gd name="connsiteX0" fmla="*/ 0 w 9121"/>
              <a:gd name="connsiteY0" fmla="*/ 20 h 10000"/>
              <a:gd name="connsiteX1" fmla="*/ 9121 w 9121"/>
              <a:gd name="connsiteY1" fmla="*/ 0 h 10000"/>
              <a:gd name="connsiteX2" fmla="*/ 9121 w 9121"/>
              <a:gd name="connsiteY2" fmla="*/ 10000 h 10000"/>
              <a:gd name="connsiteX3" fmla="*/ 2983 w 9121"/>
              <a:gd name="connsiteY3" fmla="*/ 10000 h 10000"/>
              <a:gd name="connsiteX4" fmla="*/ 0 w 9121"/>
              <a:gd name="connsiteY4" fmla="*/ 20 h 10000"/>
              <a:gd name="connsiteX0" fmla="*/ 0 w 10013"/>
              <a:gd name="connsiteY0" fmla="*/ 0 h 10046"/>
              <a:gd name="connsiteX1" fmla="*/ 10013 w 10013"/>
              <a:gd name="connsiteY1" fmla="*/ 46 h 10046"/>
              <a:gd name="connsiteX2" fmla="*/ 10013 w 10013"/>
              <a:gd name="connsiteY2" fmla="*/ 10046 h 10046"/>
              <a:gd name="connsiteX3" fmla="*/ 3283 w 10013"/>
              <a:gd name="connsiteY3" fmla="*/ 10046 h 10046"/>
              <a:gd name="connsiteX4" fmla="*/ 0 w 10013"/>
              <a:gd name="connsiteY4" fmla="*/ 0 h 10046"/>
              <a:gd name="connsiteX0" fmla="*/ 0 w 10013"/>
              <a:gd name="connsiteY0" fmla="*/ 3 h 10000"/>
              <a:gd name="connsiteX1" fmla="*/ 10013 w 10013"/>
              <a:gd name="connsiteY1" fmla="*/ 0 h 10000"/>
              <a:gd name="connsiteX2" fmla="*/ 10013 w 10013"/>
              <a:gd name="connsiteY2" fmla="*/ 10000 h 10000"/>
              <a:gd name="connsiteX3" fmla="*/ 3283 w 10013"/>
              <a:gd name="connsiteY3" fmla="*/ 10000 h 10000"/>
              <a:gd name="connsiteX4" fmla="*/ 0 w 10013"/>
              <a:gd name="connsiteY4" fmla="*/ 3 h 10000"/>
              <a:gd name="connsiteX0" fmla="*/ 0 w 10013"/>
              <a:gd name="connsiteY0" fmla="*/ 3 h 10016"/>
              <a:gd name="connsiteX1" fmla="*/ 10013 w 10013"/>
              <a:gd name="connsiteY1" fmla="*/ 0 h 10016"/>
              <a:gd name="connsiteX2" fmla="*/ 10013 w 10013"/>
              <a:gd name="connsiteY2" fmla="*/ 10000 h 10016"/>
              <a:gd name="connsiteX3" fmla="*/ 3309 w 10013"/>
              <a:gd name="connsiteY3" fmla="*/ 10016 h 10016"/>
              <a:gd name="connsiteX4" fmla="*/ 0 w 10013"/>
              <a:gd name="connsiteY4" fmla="*/ 3 h 10016"/>
              <a:gd name="connsiteX0" fmla="*/ 0 w 10013"/>
              <a:gd name="connsiteY0" fmla="*/ 3 h 10016"/>
              <a:gd name="connsiteX1" fmla="*/ 10013 w 10013"/>
              <a:gd name="connsiteY1" fmla="*/ 0 h 10016"/>
              <a:gd name="connsiteX2" fmla="*/ 10013 w 10013"/>
              <a:gd name="connsiteY2" fmla="*/ 10000 h 10016"/>
              <a:gd name="connsiteX3" fmla="*/ 3291 w 10013"/>
              <a:gd name="connsiteY3" fmla="*/ 10016 h 10016"/>
              <a:gd name="connsiteX4" fmla="*/ 0 w 10013"/>
              <a:gd name="connsiteY4" fmla="*/ 3 h 10016"/>
              <a:gd name="connsiteX0" fmla="*/ 0 w 10013"/>
              <a:gd name="connsiteY0" fmla="*/ 3 h 10005"/>
              <a:gd name="connsiteX1" fmla="*/ 10013 w 10013"/>
              <a:gd name="connsiteY1" fmla="*/ 0 h 10005"/>
              <a:gd name="connsiteX2" fmla="*/ 10013 w 10013"/>
              <a:gd name="connsiteY2" fmla="*/ 10000 h 10005"/>
              <a:gd name="connsiteX3" fmla="*/ 3300 w 10013"/>
              <a:gd name="connsiteY3" fmla="*/ 10005 h 10005"/>
              <a:gd name="connsiteX4" fmla="*/ 0 w 10013"/>
              <a:gd name="connsiteY4" fmla="*/ 3 h 10005"/>
              <a:gd name="connsiteX0" fmla="*/ 0 w 10031"/>
              <a:gd name="connsiteY0" fmla="*/ 3 h 10005"/>
              <a:gd name="connsiteX1" fmla="*/ 10031 w 10031"/>
              <a:gd name="connsiteY1" fmla="*/ 0 h 10005"/>
              <a:gd name="connsiteX2" fmla="*/ 10031 w 10031"/>
              <a:gd name="connsiteY2" fmla="*/ 10000 h 10005"/>
              <a:gd name="connsiteX3" fmla="*/ 3318 w 10031"/>
              <a:gd name="connsiteY3" fmla="*/ 10005 h 10005"/>
              <a:gd name="connsiteX4" fmla="*/ 0 w 10031"/>
              <a:gd name="connsiteY4" fmla="*/ 3 h 10005"/>
              <a:gd name="connsiteX0" fmla="*/ 0 w 10031"/>
              <a:gd name="connsiteY0" fmla="*/ 0 h 10024"/>
              <a:gd name="connsiteX1" fmla="*/ 10031 w 10031"/>
              <a:gd name="connsiteY1" fmla="*/ 19 h 10024"/>
              <a:gd name="connsiteX2" fmla="*/ 10031 w 10031"/>
              <a:gd name="connsiteY2" fmla="*/ 10019 h 10024"/>
              <a:gd name="connsiteX3" fmla="*/ 3318 w 10031"/>
              <a:gd name="connsiteY3" fmla="*/ 10024 h 10024"/>
              <a:gd name="connsiteX4" fmla="*/ 0 w 10031"/>
              <a:gd name="connsiteY4" fmla="*/ 0 h 10024"/>
              <a:gd name="connsiteX0" fmla="*/ 0 w 10031"/>
              <a:gd name="connsiteY0" fmla="*/ 3 h 10005"/>
              <a:gd name="connsiteX1" fmla="*/ 10031 w 10031"/>
              <a:gd name="connsiteY1" fmla="*/ 0 h 10005"/>
              <a:gd name="connsiteX2" fmla="*/ 10031 w 10031"/>
              <a:gd name="connsiteY2" fmla="*/ 10000 h 10005"/>
              <a:gd name="connsiteX3" fmla="*/ 3318 w 10031"/>
              <a:gd name="connsiteY3" fmla="*/ 10005 h 10005"/>
              <a:gd name="connsiteX4" fmla="*/ 0 w 10031"/>
              <a:gd name="connsiteY4" fmla="*/ 3 h 10005"/>
              <a:gd name="connsiteX0" fmla="*/ 0 w 10031"/>
              <a:gd name="connsiteY0" fmla="*/ 3 h 10016"/>
              <a:gd name="connsiteX1" fmla="*/ 10031 w 10031"/>
              <a:gd name="connsiteY1" fmla="*/ 0 h 10016"/>
              <a:gd name="connsiteX2" fmla="*/ 10031 w 10031"/>
              <a:gd name="connsiteY2" fmla="*/ 10000 h 10016"/>
              <a:gd name="connsiteX3" fmla="*/ 3292 w 10031"/>
              <a:gd name="connsiteY3" fmla="*/ 10016 h 10016"/>
              <a:gd name="connsiteX4" fmla="*/ 0 w 10031"/>
              <a:gd name="connsiteY4" fmla="*/ 3 h 10016"/>
              <a:gd name="connsiteX0" fmla="*/ 0 w 10031"/>
              <a:gd name="connsiteY0" fmla="*/ 3 h 10027"/>
              <a:gd name="connsiteX1" fmla="*/ 10031 w 10031"/>
              <a:gd name="connsiteY1" fmla="*/ 0 h 10027"/>
              <a:gd name="connsiteX2" fmla="*/ 10031 w 10031"/>
              <a:gd name="connsiteY2" fmla="*/ 10000 h 10027"/>
              <a:gd name="connsiteX3" fmla="*/ 3301 w 10031"/>
              <a:gd name="connsiteY3" fmla="*/ 10027 h 10027"/>
              <a:gd name="connsiteX4" fmla="*/ 0 w 10031"/>
              <a:gd name="connsiteY4" fmla="*/ 3 h 10027"/>
              <a:gd name="connsiteX0" fmla="*/ 0 w 10031"/>
              <a:gd name="connsiteY0" fmla="*/ 3 h 10033"/>
              <a:gd name="connsiteX1" fmla="*/ 10031 w 10031"/>
              <a:gd name="connsiteY1" fmla="*/ 0 h 10033"/>
              <a:gd name="connsiteX2" fmla="*/ 10031 w 10031"/>
              <a:gd name="connsiteY2" fmla="*/ 10033 h 10033"/>
              <a:gd name="connsiteX3" fmla="*/ 3301 w 10031"/>
              <a:gd name="connsiteY3" fmla="*/ 10027 h 10033"/>
              <a:gd name="connsiteX4" fmla="*/ 0 w 10031"/>
              <a:gd name="connsiteY4" fmla="*/ 3 h 10033"/>
              <a:gd name="connsiteX0" fmla="*/ 0 w 10031"/>
              <a:gd name="connsiteY0" fmla="*/ 3 h 10027"/>
              <a:gd name="connsiteX1" fmla="*/ 10031 w 10031"/>
              <a:gd name="connsiteY1" fmla="*/ 0 h 10027"/>
              <a:gd name="connsiteX2" fmla="*/ 10031 w 10031"/>
              <a:gd name="connsiteY2" fmla="*/ 10011 h 10027"/>
              <a:gd name="connsiteX3" fmla="*/ 3301 w 10031"/>
              <a:gd name="connsiteY3" fmla="*/ 10027 h 10027"/>
              <a:gd name="connsiteX4" fmla="*/ 0 w 10031"/>
              <a:gd name="connsiteY4" fmla="*/ 3 h 10027"/>
              <a:gd name="connsiteX0" fmla="*/ 0 w 10031"/>
              <a:gd name="connsiteY0" fmla="*/ 3 h 10027"/>
              <a:gd name="connsiteX1" fmla="*/ 10031 w 10031"/>
              <a:gd name="connsiteY1" fmla="*/ 0 h 10027"/>
              <a:gd name="connsiteX2" fmla="*/ 10031 w 10031"/>
              <a:gd name="connsiteY2" fmla="*/ 10011 h 10027"/>
              <a:gd name="connsiteX3" fmla="*/ 3310 w 10031"/>
              <a:gd name="connsiteY3" fmla="*/ 10027 h 10027"/>
              <a:gd name="connsiteX4" fmla="*/ 0 w 10031"/>
              <a:gd name="connsiteY4" fmla="*/ 3 h 10027"/>
              <a:gd name="connsiteX0" fmla="*/ 0 w 10031"/>
              <a:gd name="connsiteY0" fmla="*/ 3 h 10033"/>
              <a:gd name="connsiteX1" fmla="*/ 10031 w 10031"/>
              <a:gd name="connsiteY1" fmla="*/ 0 h 10033"/>
              <a:gd name="connsiteX2" fmla="*/ 10031 w 10031"/>
              <a:gd name="connsiteY2" fmla="*/ 10033 h 10033"/>
              <a:gd name="connsiteX3" fmla="*/ 3310 w 10031"/>
              <a:gd name="connsiteY3" fmla="*/ 10027 h 10033"/>
              <a:gd name="connsiteX4" fmla="*/ 0 w 10031"/>
              <a:gd name="connsiteY4" fmla="*/ 3 h 10033"/>
              <a:gd name="connsiteX0" fmla="*/ 0 w 10031"/>
              <a:gd name="connsiteY0" fmla="*/ 3 h 10027"/>
              <a:gd name="connsiteX1" fmla="*/ 10031 w 10031"/>
              <a:gd name="connsiteY1" fmla="*/ 0 h 10027"/>
              <a:gd name="connsiteX2" fmla="*/ 10031 w 10031"/>
              <a:gd name="connsiteY2" fmla="*/ 10000 h 10027"/>
              <a:gd name="connsiteX3" fmla="*/ 3310 w 10031"/>
              <a:gd name="connsiteY3" fmla="*/ 10027 h 10027"/>
              <a:gd name="connsiteX4" fmla="*/ 0 w 10031"/>
              <a:gd name="connsiteY4" fmla="*/ 3 h 10027"/>
              <a:gd name="connsiteX0" fmla="*/ 0 w 10031"/>
              <a:gd name="connsiteY0" fmla="*/ 3 h 10033"/>
              <a:gd name="connsiteX1" fmla="*/ 10031 w 10031"/>
              <a:gd name="connsiteY1" fmla="*/ 0 h 10033"/>
              <a:gd name="connsiteX2" fmla="*/ 10031 w 10031"/>
              <a:gd name="connsiteY2" fmla="*/ 10033 h 10033"/>
              <a:gd name="connsiteX3" fmla="*/ 3310 w 10031"/>
              <a:gd name="connsiteY3" fmla="*/ 10027 h 10033"/>
              <a:gd name="connsiteX4" fmla="*/ 0 w 10031"/>
              <a:gd name="connsiteY4" fmla="*/ 3 h 10033"/>
              <a:gd name="connsiteX0" fmla="*/ 0 w 10031"/>
              <a:gd name="connsiteY0" fmla="*/ 3 h 10027"/>
              <a:gd name="connsiteX1" fmla="*/ 10031 w 10031"/>
              <a:gd name="connsiteY1" fmla="*/ 0 h 10027"/>
              <a:gd name="connsiteX2" fmla="*/ 10031 w 10031"/>
              <a:gd name="connsiteY2" fmla="*/ 10011 h 10027"/>
              <a:gd name="connsiteX3" fmla="*/ 3310 w 10031"/>
              <a:gd name="connsiteY3" fmla="*/ 10027 h 10027"/>
              <a:gd name="connsiteX4" fmla="*/ 0 w 10031"/>
              <a:gd name="connsiteY4" fmla="*/ 3 h 10027"/>
              <a:gd name="connsiteX0" fmla="*/ 0 w 10031"/>
              <a:gd name="connsiteY0" fmla="*/ 3 h 10044"/>
              <a:gd name="connsiteX1" fmla="*/ 10031 w 10031"/>
              <a:gd name="connsiteY1" fmla="*/ 0 h 10044"/>
              <a:gd name="connsiteX2" fmla="*/ 10031 w 10031"/>
              <a:gd name="connsiteY2" fmla="*/ 10044 h 10044"/>
              <a:gd name="connsiteX3" fmla="*/ 3310 w 10031"/>
              <a:gd name="connsiteY3" fmla="*/ 10027 h 10044"/>
              <a:gd name="connsiteX4" fmla="*/ 0 w 10031"/>
              <a:gd name="connsiteY4" fmla="*/ 3 h 10044"/>
              <a:gd name="connsiteX0" fmla="*/ 0 w 10040"/>
              <a:gd name="connsiteY0" fmla="*/ 3 h 10027"/>
              <a:gd name="connsiteX1" fmla="*/ 10031 w 10040"/>
              <a:gd name="connsiteY1" fmla="*/ 0 h 10027"/>
              <a:gd name="connsiteX2" fmla="*/ 10040 w 10040"/>
              <a:gd name="connsiteY2" fmla="*/ 10022 h 10027"/>
              <a:gd name="connsiteX3" fmla="*/ 3310 w 10040"/>
              <a:gd name="connsiteY3" fmla="*/ 10027 h 10027"/>
              <a:gd name="connsiteX4" fmla="*/ 0 w 10040"/>
              <a:gd name="connsiteY4" fmla="*/ 3 h 10027"/>
              <a:gd name="connsiteX0" fmla="*/ 0 w 10031"/>
              <a:gd name="connsiteY0" fmla="*/ 3 h 10027"/>
              <a:gd name="connsiteX1" fmla="*/ 10031 w 10031"/>
              <a:gd name="connsiteY1" fmla="*/ 0 h 10027"/>
              <a:gd name="connsiteX2" fmla="*/ 10031 w 10031"/>
              <a:gd name="connsiteY2" fmla="*/ 10022 h 10027"/>
              <a:gd name="connsiteX3" fmla="*/ 3310 w 10031"/>
              <a:gd name="connsiteY3" fmla="*/ 10027 h 10027"/>
              <a:gd name="connsiteX4" fmla="*/ 0 w 10031"/>
              <a:gd name="connsiteY4" fmla="*/ 3 h 10027"/>
              <a:gd name="connsiteX0" fmla="*/ 0 w 10023"/>
              <a:gd name="connsiteY0" fmla="*/ 13 h 10027"/>
              <a:gd name="connsiteX1" fmla="*/ 10023 w 10023"/>
              <a:gd name="connsiteY1" fmla="*/ 0 h 10027"/>
              <a:gd name="connsiteX2" fmla="*/ 10023 w 10023"/>
              <a:gd name="connsiteY2" fmla="*/ 10022 h 10027"/>
              <a:gd name="connsiteX3" fmla="*/ 3302 w 10023"/>
              <a:gd name="connsiteY3" fmla="*/ 10027 h 10027"/>
              <a:gd name="connsiteX4" fmla="*/ 0 w 10023"/>
              <a:gd name="connsiteY4" fmla="*/ 13 h 1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10027">
                <a:moveTo>
                  <a:pt x="0" y="13"/>
                </a:moveTo>
                <a:lnTo>
                  <a:pt x="10023" y="0"/>
                </a:lnTo>
                <a:cubicBezTo>
                  <a:pt x="10026" y="3341"/>
                  <a:pt x="10020" y="6681"/>
                  <a:pt x="10023" y="10022"/>
                </a:cubicBezTo>
                <a:lnTo>
                  <a:pt x="3302" y="10027"/>
                </a:lnTo>
                <a:lnTo>
                  <a:pt x="0" y="13"/>
                </a:lnTo>
                <a:close/>
              </a:path>
            </a:pathLst>
          </a:custGeom>
          <a:solidFill>
            <a:schemeClr val="bg1">
              <a:lumMod val="85000"/>
            </a:schemeClr>
          </a:solidFill>
          <a:ln w="9525">
            <a:noFill/>
            <a:miter lim="800000"/>
            <a:headEnd/>
            <a:tailEnd/>
          </a:ln>
        </p:spPr>
        <p:txBody>
          <a:bodyPr/>
          <a:lstStyle/>
          <a:p>
            <a:r>
              <a:rPr lang="en-US"/>
              <a:t>Click icon to add picture</a:t>
            </a:r>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9">
            <a:extLst>
              <a:ext uri="{FF2B5EF4-FFF2-40B4-BE49-F238E27FC236}">
                <a16:creationId xmlns:a16="http://schemas.microsoft.com/office/drawing/2014/main" id="{06618EDF-4FF3-1649-87D0-3B6043F6032E}"/>
              </a:ext>
            </a:extLst>
          </p:cNvPr>
          <p:cNvSpPr/>
          <p:nvPr userDrawn="1"/>
        </p:nvSpPr>
        <p:spPr>
          <a:xfrm>
            <a:off x="0" y="0"/>
            <a:ext cx="6116379" cy="4373008"/>
          </a:xfrm>
          <a:custGeom>
            <a:avLst/>
            <a:gdLst>
              <a:gd name="connsiteX0" fmla="*/ 0 w 8155172"/>
              <a:gd name="connsiteY0" fmla="*/ 0 h 5293739"/>
              <a:gd name="connsiteX1" fmla="*/ 8155172 w 8155172"/>
              <a:gd name="connsiteY1" fmla="*/ 0 h 5293739"/>
              <a:gd name="connsiteX2" fmla="*/ 8155172 w 8155172"/>
              <a:gd name="connsiteY2" fmla="*/ 5293739 h 5293739"/>
              <a:gd name="connsiteX3" fmla="*/ 0 w 8155172"/>
              <a:gd name="connsiteY3" fmla="*/ 5293739 h 5293739"/>
              <a:gd name="connsiteX4" fmla="*/ 0 w 8155172"/>
              <a:gd name="connsiteY4" fmla="*/ 0 h 5293739"/>
              <a:gd name="connsiteX0" fmla="*/ 0 w 8155172"/>
              <a:gd name="connsiteY0" fmla="*/ 0 h 5293739"/>
              <a:gd name="connsiteX1" fmla="*/ 5761293 w 8155172"/>
              <a:gd name="connsiteY1" fmla="*/ 0 h 5293739"/>
              <a:gd name="connsiteX2" fmla="*/ 8155172 w 8155172"/>
              <a:gd name="connsiteY2" fmla="*/ 5293739 h 5293739"/>
              <a:gd name="connsiteX3" fmla="*/ 0 w 8155172"/>
              <a:gd name="connsiteY3" fmla="*/ 5293739 h 5293739"/>
              <a:gd name="connsiteX4" fmla="*/ 0 w 8155172"/>
              <a:gd name="connsiteY4" fmla="*/ 0 h 5293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5172" h="5293739">
                <a:moveTo>
                  <a:pt x="0" y="0"/>
                </a:moveTo>
                <a:lnTo>
                  <a:pt x="5761293" y="0"/>
                </a:lnTo>
                <a:lnTo>
                  <a:pt x="8155172" y="5293739"/>
                </a:lnTo>
                <a:lnTo>
                  <a:pt x="0" y="5293739"/>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3">
            <a:extLst>
              <a:ext uri="{FF2B5EF4-FFF2-40B4-BE49-F238E27FC236}">
                <a16:creationId xmlns:a16="http://schemas.microsoft.com/office/drawing/2014/main" id="{234DE4E7-AC8C-5044-8841-0D1AB54F4DA8}"/>
              </a:ext>
            </a:extLst>
          </p:cNvPr>
          <p:cNvSpPr/>
          <p:nvPr userDrawn="1"/>
        </p:nvSpPr>
        <p:spPr>
          <a:xfrm>
            <a:off x="4109462" y="4362790"/>
            <a:ext cx="5037840" cy="412844"/>
          </a:xfrm>
          <a:custGeom>
            <a:avLst/>
            <a:gdLst>
              <a:gd name="connsiteX0" fmla="*/ 0 w 6483849"/>
              <a:gd name="connsiteY0" fmla="*/ 0 h 4417889"/>
              <a:gd name="connsiteX1" fmla="*/ 6483849 w 6483849"/>
              <a:gd name="connsiteY1" fmla="*/ 0 h 4417889"/>
              <a:gd name="connsiteX2" fmla="*/ 6483849 w 6483849"/>
              <a:gd name="connsiteY2" fmla="*/ 4417889 h 4417889"/>
              <a:gd name="connsiteX3" fmla="*/ 0 w 6483849"/>
              <a:gd name="connsiteY3" fmla="*/ 4417889 h 4417889"/>
              <a:gd name="connsiteX4" fmla="*/ 0 w 6483849"/>
              <a:gd name="connsiteY4" fmla="*/ 0 h 4417889"/>
              <a:gd name="connsiteX0" fmla="*/ 0 w 8220182"/>
              <a:gd name="connsiteY0" fmla="*/ 0 h 4448712"/>
              <a:gd name="connsiteX1" fmla="*/ 8220182 w 8220182"/>
              <a:gd name="connsiteY1" fmla="*/ 30823 h 4448712"/>
              <a:gd name="connsiteX2" fmla="*/ 8220182 w 8220182"/>
              <a:gd name="connsiteY2" fmla="*/ 4448712 h 4448712"/>
              <a:gd name="connsiteX3" fmla="*/ 1736333 w 8220182"/>
              <a:gd name="connsiteY3" fmla="*/ 4448712 h 4448712"/>
              <a:gd name="connsiteX4" fmla="*/ 0 w 8220182"/>
              <a:gd name="connsiteY4" fmla="*/ 0 h 4448712"/>
              <a:gd name="connsiteX0" fmla="*/ 0 w 8220182"/>
              <a:gd name="connsiteY0" fmla="*/ 0 h 4727730"/>
              <a:gd name="connsiteX1" fmla="*/ 8220182 w 8220182"/>
              <a:gd name="connsiteY1" fmla="*/ 30823 h 4727730"/>
              <a:gd name="connsiteX2" fmla="*/ 8220182 w 8220182"/>
              <a:gd name="connsiteY2" fmla="*/ 4448712 h 4727730"/>
              <a:gd name="connsiteX3" fmla="*/ 295069 w 8220182"/>
              <a:gd name="connsiteY3" fmla="*/ 4727730 h 4727730"/>
              <a:gd name="connsiteX4" fmla="*/ 0 w 8220182"/>
              <a:gd name="connsiteY4" fmla="*/ 0 h 4727730"/>
              <a:gd name="connsiteX0" fmla="*/ 0 w 8220182"/>
              <a:gd name="connsiteY0" fmla="*/ 0 h 4727730"/>
              <a:gd name="connsiteX1" fmla="*/ 8220182 w 8220182"/>
              <a:gd name="connsiteY1" fmla="*/ 30823 h 4727730"/>
              <a:gd name="connsiteX2" fmla="*/ 8220182 w 8220182"/>
              <a:gd name="connsiteY2" fmla="*/ 4448712 h 4727730"/>
              <a:gd name="connsiteX3" fmla="*/ 287209 w 8220182"/>
              <a:gd name="connsiteY3" fmla="*/ 4727730 h 4727730"/>
              <a:gd name="connsiteX4" fmla="*/ 0 w 8220182"/>
              <a:gd name="connsiteY4" fmla="*/ 0 h 4727730"/>
              <a:gd name="connsiteX0" fmla="*/ 0 w 8220182"/>
              <a:gd name="connsiteY0" fmla="*/ 0 h 4773209"/>
              <a:gd name="connsiteX1" fmla="*/ 8220182 w 8220182"/>
              <a:gd name="connsiteY1" fmla="*/ 30823 h 4773209"/>
              <a:gd name="connsiteX2" fmla="*/ 8220182 w 8220182"/>
              <a:gd name="connsiteY2" fmla="*/ 4448712 h 4773209"/>
              <a:gd name="connsiteX3" fmla="*/ 255345 w 8220182"/>
              <a:gd name="connsiteY3" fmla="*/ 4773209 h 4773209"/>
              <a:gd name="connsiteX4" fmla="*/ 0 w 8220182"/>
              <a:gd name="connsiteY4" fmla="*/ 0 h 4773209"/>
              <a:gd name="connsiteX0" fmla="*/ 0 w 8220182"/>
              <a:gd name="connsiteY0" fmla="*/ 0 h 4842767"/>
              <a:gd name="connsiteX1" fmla="*/ 8220182 w 8220182"/>
              <a:gd name="connsiteY1" fmla="*/ 30823 h 4842767"/>
              <a:gd name="connsiteX2" fmla="*/ 8220182 w 8220182"/>
              <a:gd name="connsiteY2" fmla="*/ 4448712 h 4842767"/>
              <a:gd name="connsiteX3" fmla="*/ 275533 w 8220182"/>
              <a:gd name="connsiteY3" fmla="*/ 4842767 h 4842767"/>
              <a:gd name="connsiteX4" fmla="*/ 0 w 8220182"/>
              <a:gd name="connsiteY4" fmla="*/ 0 h 4842767"/>
              <a:gd name="connsiteX0" fmla="*/ 0 w 8220182"/>
              <a:gd name="connsiteY0" fmla="*/ 0 h 4842767"/>
              <a:gd name="connsiteX1" fmla="*/ 8220182 w 8220182"/>
              <a:gd name="connsiteY1" fmla="*/ 30823 h 4842767"/>
              <a:gd name="connsiteX2" fmla="*/ 8220182 w 8220182"/>
              <a:gd name="connsiteY2" fmla="*/ 4448712 h 4842767"/>
              <a:gd name="connsiteX3" fmla="*/ 265439 w 8220182"/>
              <a:gd name="connsiteY3" fmla="*/ 4842767 h 4842767"/>
              <a:gd name="connsiteX4" fmla="*/ 0 w 8220182"/>
              <a:gd name="connsiteY4" fmla="*/ 0 h 4842767"/>
              <a:gd name="connsiteX0" fmla="*/ 0 w 8220182"/>
              <a:gd name="connsiteY0" fmla="*/ 0 h 4842767"/>
              <a:gd name="connsiteX1" fmla="*/ 8220182 w 8220182"/>
              <a:gd name="connsiteY1" fmla="*/ 30823 h 4842767"/>
              <a:gd name="connsiteX2" fmla="*/ 8220182 w 8220182"/>
              <a:gd name="connsiteY2" fmla="*/ 4448712 h 4842767"/>
              <a:gd name="connsiteX3" fmla="*/ 265439 w 8220182"/>
              <a:gd name="connsiteY3" fmla="*/ 4842767 h 4842767"/>
              <a:gd name="connsiteX4" fmla="*/ 0 w 8220182"/>
              <a:gd name="connsiteY4" fmla="*/ 0 h 4842767"/>
              <a:gd name="connsiteX0" fmla="*/ 0 w 8220182"/>
              <a:gd name="connsiteY0" fmla="*/ 0 h 4842767"/>
              <a:gd name="connsiteX1" fmla="*/ 8220182 w 8220182"/>
              <a:gd name="connsiteY1" fmla="*/ 30823 h 4842767"/>
              <a:gd name="connsiteX2" fmla="*/ 8220182 w 8220182"/>
              <a:gd name="connsiteY2" fmla="*/ 4448712 h 4842767"/>
              <a:gd name="connsiteX3" fmla="*/ 315907 w 8220182"/>
              <a:gd name="connsiteY3" fmla="*/ 4842767 h 4842767"/>
              <a:gd name="connsiteX4" fmla="*/ 0 w 8220182"/>
              <a:gd name="connsiteY4" fmla="*/ 0 h 4842767"/>
              <a:gd name="connsiteX0" fmla="*/ 0 w 8220182"/>
              <a:gd name="connsiteY0" fmla="*/ 0 h 4564536"/>
              <a:gd name="connsiteX1" fmla="*/ 8220182 w 8220182"/>
              <a:gd name="connsiteY1" fmla="*/ 30823 h 4564536"/>
              <a:gd name="connsiteX2" fmla="*/ 8220182 w 8220182"/>
              <a:gd name="connsiteY2" fmla="*/ 4448712 h 4564536"/>
              <a:gd name="connsiteX3" fmla="*/ 305813 w 8220182"/>
              <a:gd name="connsiteY3" fmla="*/ 4564536 h 4564536"/>
              <a:gd name="connsiteX4" fmla="*/ 0 w 8220182"/>
              <a:gd name="connsiteY4" fmla="*/ 0 h 4564536"/>
              <a:gd name="connsiteX0" fmla="*/ 0 w 8220182"/>
              <a:gd name="connsiteY0" fmla="*/ 0 h 4564536"/>
              <a:gd name="connsiteX1" fmla="*/ 8220182 w 8220182"/>
              <a:gd name="connsiteY1" fmla="*/ 100381 h 4564536"/>
              <a:gd name="connsiteX2" fmla="*/ 8220182 w 8220182"/>
              <a:gd name="connsiteY2" fmla="*/ 4448712 h 4564536"/>
              <a:gd name="connsiteX3" fmla="*/ 305813 w 8220182"/>
              <a:gd name="connsiteY3" fmla="*/ 4564536 h 4564536"/>
              <a:gd name="connsiteX4" fmla="*/ 0 w 8220182"/>
              <a:gd name="connsiteY4" fmla="*/ 0 h 4564536"/>
              <a:gd name="connsiteX0" fmla="*/ 0 w 8220182"/>
              <a:gd name="connsiteY0" fmla="*/ 108292 h 4672828"/>
              <a:gd name="connsiteX1" fmla="*/ 8210088 w 8220182"/>
              <a:gd name="connsiteY1" fmla="*/ 0 h 4672828"/>
              <a:gd name="connsiteX2" fmla="*/ 8220182 w 8220182"/>
              <a:gd name="connsiteY2" fmla="*/ 4557004 h 4672828"/>
              <a:gd name="connsiteX3" fmla="*/ 305813 w 8220182"/>
              <a:gd name="connsiteY3" fmla="*/ 4672828 h 4672828"/>
              <a:gd name="connsiteX4" fmla="*/ 0 w 8220182"/>
              <a:gd name="connsiteY4" fmla="*/ 108292 h 4672828"/>
              <a:gd name="connsiteX0" fmla="*/ 0 w 8220182"/>
              <a:gd name="connsiteY0" fmla="*/ 79343 h 4643879"/>
              <a:gd name="connsiteX1" fmla="*/ 8214288 w 8220182"/>
              <a:gd name="connsiteY1" fmla="*/ 0 h 4643879"/>
              <a:gd name="connsiteX2" fmla="*/ 8220182 w 8220182"/>
              <a:gd name="connsiteY2" fmla="*/ 4528055 h 4643879"/>
              <a:gd name="connsiteX3" fmla="*/ 305813 w 8220182"/>
              <a:gd name="connsiteY3" fmla="*/ 4643879 h 4643879"/>
              <a:gd name="connsiteX4" fmla="*/ 0 w 8220182"/>
              <a:gd name="connsiteY4" fmla="*/ 79343 h 4643879"/>
              <a:gd name="connsiteX0" fmla="*/ 0 w 8220182"/>
              <a:gd name="connsiteY0" fmla="*/ 79343 h 4643879"/>
              <a:gd name="connsiteX1" fmla="*/ 8214288 w 8220182"/>
              <a:gd name="connsiteY1" fmla="*/ 0 h 4643879"/>
              <a:gd name="connsiteX2" fmla="*/ 8220182 w 8220182"/>
              <a:gd name="connsiteY2" fmla="*/ 4528055 h 4643879"/>
              <a:gd name="connsiteX3" fmla="*/ 305813 w 8220182"/>
              <a:gd name="connsiteY3" fmla="*/ 4643879 h 4643879"/>
              <a:gd name="connsiteX4" fmla="*/ 0 w 8220182"/>
              <a:gd name="connsiteY4" fmla="*/ 79343 h 4643879"/>
              <a:gd name="connsiteX0" fmla="*/ 0 w 8220182"/>
              <a:gd name="connsiteY0" fmla="*/ 108283 h 4672819"/>
              <a:gd name="connsiteX1" fmla="*/ 8218487 w 8220182"/>
              <a:gd name="connsiteY1" fmla="*/ 0 h 4672819"/>
              <a:gd name="connsiteX2" fmla="*/ 8220182 w 8220182"/>
              <a:gd name="connsiteY2" fmla="*/ 4556995 h 4672819"/>
              <a:gd name="connsiteX3" fmla="*/ 305813 w 8220182"/>
              <a:gd name="connsiteY3" fmla="*/ 4672819 h 4672819"/>
              <a:gd name="connsiteX4" fmla="*/ 0 w 8220182"/>
              <a:gd name="connsiteY4" fmla="*/ 108283 h 4672819"/>
              <a:gd name="connsiteX0" fmla="*/ 0 w 8220182"/>
              <a:gd name="connsiteY0" fmla="*/ 108283 h 4816827"/>
              <a:gd name="connsiteX1" fmla="*/ 8218487 w 8220182"/>
              <a:gd name="connsiteY1" fmla="*/ 0 h 4816827"/>
              <a:gd name="connsiteX2" fmla="*/ 8220182 w 8220182"/>
              <a:gd name="connsiteY2" fmla="*/ 4816827 h 4816827"/>
              <a:gd name="connsiteX3" fmla="*/ 305813 w 8220182"/>
              <a:gd name="connsiteY3" fmla="*/ 4672819 h 4816827"/>
              <a:gd name="connsiteX4" fmla="*/ 0 w 8220182"/>
              <a:gd name="connsiteY4" fmla="*/ 108283 h 4816827"/>
              <a:gd name="connsiteX0" fmla="*/ 0 w 8232750"/>
              <a:gd name="connsiteY0" fmla="*/ 108283 h 4816827"/>
              <a:gd name="connsiteX1" fmla="*/ 8218487 w 8232750"/>
              <a:gd name="connsiteY1" fmla="*/ 0 h 4816827"/>
              <a:gd name="connsiteX2" fmla="*/ 8232750 w 8232750"/>
              <a:gd name="connsiteY2" fmla="*/ 4816827 h 4816827"/>
              <a:gd name="connsiteX3" fmla="*/ 305813 w 8232750"/>
              <a:gd name="connsiteY3" fmla="*/ 4672819 h 4816827"/>
              <a:gd name="connsiteX4" fmla="*/ 0 w 8232750"/>
              <a:gd name="connsiteY4" fmla="*/ 108283 h 4816827"/>
              <a:gd name="connsiteX0" fmla="*/ 0 w 8218916"/>
              <a:gd name="connsiteY0" fmla="*/ 108283 h 4730209"/>
              <a:gd name="connsiteX1" fmla="*/ 8218487 w 8218916"/>
              <a:gd name="connsiteY1" fmla="*/ 0 h 4730209"/>
              <a:gd name="connsiteX2" fmla="*/ 8207613 w 8218916"/>
              <a:gd name="connsiteY2" fmla="*/ 4730209 h 4730209"/>
              <a:gd name="connsiteX3" fmla="*/ 305813 w 8218916"/>
              <a:gd name="connsiteY3" fmla="*/ 4672819 h 4730209"/>
              <a:gd name="connsiteX4" fmla="*/ 0 w 8218916"/>
              <a:gd name="connsiteY4" fmla="*/ 108283 h 4730209"/>
              <a:gd name="connsiteX0" fmla="*/ 0 w 8232750"/>
              <a:gd name="connsiteY0" fmla="*/ 108283 h 4672818"/>
              <a:gd name="connsiteX1" fmla="*/ 8218487 w 8232750"/>
              <a:gd name="connsiteY1" fmla="*/ 0 h 4672818"/>
              <a:gd name="connsiteX2" fmla="*/ 8232750 w 8232750"/>
              <a:gd name="connsiteY2" fmla="*/ 4643600 h 4672818"/>
              <a:gd name="connsiteX3" fmla="*/ 305813 w 8232750"/>
              <a:gd name="connsiteY3" fmla="*/ 4672819 h 4672818"/>
              <a:gd name="connsiteX4" fmla="*/ 0 w 8232750"/>
              <a:gd name="connsiteY4" fmla="*/ 108283 h 4672818"/>
              <a:gd name="connsiteX0" fmla="*/ 0 w 8232750"/>
              <a:gd name="connsiteY0" fmla="*/ 5885 h 4570420"/>
              <a:gd name="connsiteX1" fmla="*/ 8227160 w 8232750"/>
              <a:gd name="connsiteY1" fmla="*/ 76864 h 4570420"/>
              <a:gd name="connsiteX2" fmla="*/ 8232750 w 8232750"/>
              <a:gd name="connsiteY2" fmla="*/ 4541202 h 4570420"/>
              <a:gd name="connsiteX3" fmla="*/ 305813 w 8232750"/>
              <a:gd name="connsiteY3" fmla="*/ 4570421 h 4570420"/>
              <a:gd name="connsiteX4" fmla="*/ 0 w 8232750"/>
              <a:gd name="connsiteY4" fmla="*/ 5885 h 4570420"/>
              <a:gd name="connsiteX0" fmla="*/ 0 w 8262067"/>
              <a:gd name="connsiteY0" fmla="*/ 9274 h 4573809"/>
              <a:gd name="connsiteX1" fmla="*/ 8261844 w 8262067"/>
              <a:gd name="connsiteY1" fmla="*/ 20502 h 4573809"/>
              <a:gd name="connsiteX2" fmla="*/ 8232750 w 8262067"/>
              <a:gd name="connsiteY2" fmla="*/ 4544591 h 4573809"/>
              <a:gd name="connsiteX3" fmla="*/ 305813 w 8262067"/>
              <a:gd name="connsiteY3" fmla="*/ 4573810 h 4573809"/>
              <a:gd name="connsiteX4" fmla="*/ 0 w 8262067"/>
              <a:gd name="connsiteY4" fmla="*/ 9274 h 4573809"/>
              <a:gd name="connsiteX0" fmla="*/ 0 w 8261997"/>
              <a:gd name="connsiteY0" fmla="*/ 9274 h 4573809"/>
              <a:gd name="connsiteX1" fmla="*/ 8261844 w 8261997"/>
              <a:gd name="connsiteY1" fmla="*/ 20502 h 4573809"/>
              <a:gd name="connsiteX2" fmla="*/ 8215408 w 8261997"/>
              <a:gd name="connsiteY2" fmla="*/ 4544591 h 4573809"/>
              <a:gd name="connsiteX3" fmla="*/ 305813 w 8261997"/>
              <a:gd name="connsiteY3" fmla="*/ 4573810 h 4573809"/>
              <a:gd name="connsiteX4" fmla="*/ 0 w 8261997"/>
              <a:gd name="connsiteY4" fmla="*/ 9274 h 4573809"/>
              <a:gd name="connsiteX0" fmla="*/ 0 w 8215409"/>
              <a:gd name="connsiteY0" fmla="*/ 5885 h 4570420"/>
              <a:gd name="connsiteX1" fmla="*/ 8201148 w 8215409"/>
              <a:gd name="connsiteY1" fmla="*/ 76872 h 4570420"/>
              <a:gd name="connsiteX2" fmla="*/ 8215408 w 8215409"/>
              <a:gd name="connsiteY2" fmla="*/ 4541202 h 4570420"/>
              <a:gd name="connsiteX3" fmla="*/ 305813 w 8215409"/>
              <a:gd name="connsiteY3" fmla="*/ 4570421 h 4570420"/>
              <a:gd name="connsiteX4" fmla="*/ 0 w 8215409"/>
              <a:gd name="connsiteY4" fmla="*/ 5885 h 4570420"/>
              <a:gd name="connsiteX0" fmla="*/ 0 w 8227572"/>
              <a:gd name="connsiteY0" fmla="*/ 4325 h 4568860"/>
              <a:gd name="connsiteX1" fmla="*/ 8227161 w 8227572"/>
              <a:gd name="connsiteY1" fmla="*/ 135064 h 4568860"/>
              <a:gd name="connsiteX2" fmla="*/ 8215408 w 8227572"/>
              <a:gd name="connsiteY2" fmla="*/ 4539642 h 4568860"/>
              <a:gd name="connsiteX3" fmla="*/ 305813 w 8227572"/>
              <a:gd name="connsiteY3" fmla="*/ 4568861 h 4568860"/>
              <a:gd name="connsiteX4" fmla="*/ 0 w 8227572"/>
              <a:gd name="connsiteY4" fmla="*/ 4325 h 4568860"/>
              <a:gd name="connsiteX0" fmla="*/ 0 w 8227572"/>
              <a:gd name="connsiteY0" fmla="*/ 48523 h 4613058"/>
              <a:gd name="connsiteX1" fmla="*/ 8227161 w 8227572"/>
              <a:gd name="connsiteY1" fmla="*/ 0 h 4613058"/>
              <a:gd name="connsiteX2" fmla="*/ 8215408 w 8227572"/>
              <a:gd name="connsiteY2" fmla="*/ 4583840 h 4613058"/>
              <a:gd name="connsiteX3" fmla="*/ 305813 w 8227572"/>
              <a:gd name="connsiteY3" fmla="*/ 4613059 h 4613058"/>
              <a:gd name="connsiteX4" fmla="*/ 0 w 8227572"/>
              <a:gd name="connsiteY4" fmla="*/ 48523 h 4613058"/>
              <a:gd name="connsiteX0" fmla="*/ 0 w 8227572"/>
              <a:gd name="connsiteY0" fmla="*/ 0 h 4564535"/>
              <a:gd name="connsiteX1" fmla="*/ 8227161 w 8227572"/>
              <a:gd name="connsiteY1" fmla="*/ 70988 h 4564535"/>
              <a:gd name="connsiteX2" fmla="*/ 8215408 w 8227572"/>
              <a:gd name="connsiteY2" fmla="*/ 4535317 h 4564535"/>
              <a:gd name="connsiteX3" fmla="*/ 305813 w 8227572"/>
              <a:gd name="connsiteY3" fmla="*/ 4564536 h 4564535"/>
              <a:gd name="connsiteX4" fmla="*/ 0 w 8227572"/>
              <a:gd name="connsiteY4" fmla="*/ 0 h 4564535"/>
              <a:gd name="connsiteX0" fmla="*/ 0 w 8215408"/>
              <a:gd name="connsiteY0" fmla="*/ 0 h 4564535"/>
              <a:gd name="connsiteX1" fmla="*/ 8201148 w 8215408"/>
              <a:gd name="connsiteY1" fmla="*/ 70988 h 4564535"/>
              <a:gd name="connsiteX2" fmla="*/ 8215408 w 8215408"/>
              <a:gd name="connsiteY2" fmla="*/ 4535317 h 4564535"/>
              <a:gd name="connsiteX3" fmla="*/ 305813 w 8215408"/>
              <a:gd name="connsiteY3" fmla="*/ 4564536 h 4564535"/>
              <a:gd name="connsiteX4" fmla="*/ 0 w 8215408"/>
              <a:gd name="connsiteY4" fmla="*/ 0 h 4564535"/>
              <a:gd name="connsiteX0" fmla="*/ 0 w 8215408"/>
              <a:gd name="connsiteY0" fmla="*/ 0 h 4564535"/>
              <a:gd name="connsiteX1" fmla="*/ 8209819 w 8215408"/>
              <a:gd name="connsiteY1" fmla="*/ 70988 h 4564535"/>
              <a:gd name="connsiteX2" fmla="*/ 8215408 w 8215408"/>
              <a:gd name="connsiteY2" fmla="*/ 4535317 h 4564535"/>
              <a:gd name="connsiteX3" fmla="*/ 305813 w 8215408"/>
              <a:gd name="connsiteY3" fmla="*/ 4564536 h 4564535"/>
              <a:gd name="connsiteX4" fmla="*/ 0 w 8215408"/>
              <a:gd name="connsiteY4" fmla="*/ 0 h 4564535"/>
              <a:gd name="connsiteX0" fmla="*/ 0 w 8215408"/>
              <a:gd name="connsiteY0" fmla="*/ 26588 h 4591123"/>
              <a:gd name="connsiteX1" fmla="*/ 8202740 w 8215408"/>
              <a:gd name="connsiteY1" fmla="*/ 0 h 4591123"/>
              <a:gd name="connsiteX2" fmla="*/ 8215408 w 8215408"/>
              <a:gd name="connsiteY2" fmla="*/ 4561905 h 4591123"/>
              <a:gd name="connsiteX3" fmla="*/ 305813 w 8215408"/>
              <a:gd name="connsiteY3" fmla="*/ 4591124 h 4591123"/>
              <a:gd name="connsiteX4" fmla="*/ 0 w 8215408"/>
              <a:gd name="connsiteY4" fmla="*/ 26588 h 4591123"/>
              <a:gd name="connsiteX0" fmla="*/ 0 w 8217725"/>
              <a:gd name="connsiteY0" fmla="*/ 26588 h 4591123"/>
              <a:gd name="connsiteX1" fmla="*/ 8216899 w 8217725"/>
              <a:gd name="connsiteY1" fmla="*/ 0 h 4591123"/>
              <a:gd name="connsiteX2" fmla="*/ 8215408 w 8217725"/>
              <a:gd name="connsiteY2" fmla="*/ 4561905 h 4591123"/>
              <a:gd name="connsiteX3" fmla="*/ 305813 w 8217725"/>
              <a:gd name="connsiteY3" fmla="*/ 4591124 h 4591123"/>
              <a:gd name="connsiteX4" fmla="*/ 0 w 8217725"/>
              <a:gd name="connsiteY4" fmla="*/ 26588 h 4591123"/>
              <a:gd name="connsiteX0" fmla="*/ 0 w 8217725"/>
              <a:gd name="connsiteY0" fmla="*/ 0 h 4564535"/>
              <a:gd name="connsiteX1" fmla="*/ 8216899 w 8217725"/>
              <a:gd name="connsiteY1" fmla="*/ 22204 h 4564535"/>
              <a:gd name="connsiteX2" fmla="*/ 8215408 w 8217725"/>
              <a:gd name="connsiteY2" fmla="*/ 4535317 h 4564535"/>
              <a:gd name="connsiteX3" fmla="*/ 305813 w 8217725"/>
              <a:gd name="connsiteY3" fmla="*/ 4564536 h 4564535"/>
              <a:gd name="connsiteX4" fmla="*/ 0 w 8217725"/>
              <a:gd name="connsiteY4" fmla="*/ 0 h 4564535"/>
              <a:gd name="connsiteX0" fmla="*/ 0 w 8215408"/>
              <a:gd name="connsiteY0" fmla="*/ 75372 h 4639907"/>
              <a:gd name="connsiteX1" fmla="*/ 8209819 w 8215408"/>
              <a:gd name="connsiteY1" fmla="*/ 0 h 4639907"/>
              <a:gd name="connsiteX2" fmla="*/ 8215408 w 8215408"/>
              <a:gd name="connsiteY2" fmla="*/ 4610689 h 4639907"/>
              <a:gd name="connsiteX3" fmla="*/ 305813 w 8215408"/>
              <a:gd name="connsiteY3" fmla="*/ 4639908 h 4639907"/>
              <a:gd name="connsiteX4" fmla="*/ 0 w 8215408"/>
              <a:gd name="connsiteY4" fmla="*/ 75372 h 4639907"/>
              <a:gd name="connsiteX0" fmla="*/ 0 w 8217724"/>
              <a:gd name="connsiteY0" fmla="*/ 75372 h 4639907"/>
              <a:gd name="connsiteX1" fmla="*/ 8216898 w 8217724"/>
              <a:gd name="connsiteY1" fmla="*/ 0 h 4639907"/>
              <a:gd name="connsiteX2" fmla="*/ 8215408 w 8217724"/>
              <a:gd name="connsiteY2" fmla="*/ 4610689 h 4639907"/>
              <a:gd name="connsiteX3" fmla="*/ 305813 w 8217724"/>
              <a:gd name="connsiteY3" fmla="*/ 4639908 h 4639907"/>
              <a:gd name="connsiteX4" fmla="*/ 0 w 8217724"/>
              <a:gd name="connsiteY4" fmla="*/ 75372 h 4639907"/>
              <a:gd name="connsiteX0" fmla="*/ 0 w 8216898"/>
              <a:gd name="connsiteY0" fmla="*/ 75793 h 4640328"/>
              <a:gd name="connsiteX1" fmla="*/ 8216898 w 8216898"/>
              <a:gd name="connsiteY1" fmla="*/ 421 h 4640328"/>
              <a:gd name="connsiteX2" fmla="*/ 8215408 w 8216898"/>
              <a:gd name="connsiteY2" fmla="*/ 4611110 h 4640328"/>
              <a:gd name="connsiteX3" fmla="*/ 305813 w 8216898"/>
              <a:gd name="connsiteY3" fmla="*/ 4640329 h 4640328"/>
              <a:gd name="connsiteX4" fmla="*/ 0 w 8216898"/>
              <a:gd name="connsiteY4" fmla="*/ 75793 h 464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6898" h="4640328">
                <a:moveTo>
                  <a:pt x="0" y="75793"/>
                </a:moveTo>
                <a:lnTo>
                  <a:pt x="8216898" y="421"/>
                </a:lnTo>
                <a:cubicBezTo>
                  <a:pt x="8213183" y="-41754"/>
                  <a:pt x="8212043" y="3092109"/>
                  <a:pt x="8215408" y="4611110"/>
                </a:cubicBezTo>
                <a:lnTo>
                  <a:pt x="305813" y="4640329"/>
                </a:lnTo>
                <a:lnTo>
                  <a:pt x="0" y="75793"/>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 Placeholder 12">
            <a:extLst>
              <a:ext uri="{FF2B5EF4-FFF2-40B4-BE49-F238E27FC236}">
                <a16:creationId xmlns:a16="http://schemas.microsoft.com/office/drawing/2014/main" id="{636B1474-E9C8-034E-876A-38766FDA0FBC}"/>
              </a:ext>
            </a:extLst>
          </p:cNvPr>
          <p:cNvSpPr>
            <a:spLocks noGrp="1"/>
          </p:cNvSpPr>
          <p:nvPr>
            <p:ph type="body" sz="quarter" idx="11" hasCustomPrompt="1"/>
          </p:nvPr>
        </p:nvSpPr>
        <p:spPr>
          <a:xfrm>
            <a:off x="263156" y="271715"/>
            <a:ext cx="4178179" cy="448866"/>
          </a:xfrm>
        </p:spPr>
        <p:txBody>
          <a:bodyPr/>
          <a:lstStyle>
            <a:lvl1pPr marL="0" indent="0">
              <a:buNone/>
              <a:defRPr sz="24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Agenda Slide Option 2</a:t>
            </a:r>
          </a:p>
        </p:txBody>
      </p:sp>
      <p:sp>
        <p:nvSpPr>
          <p:cNvPr id="15" name="Text Placeholder 14">
            <a:extLst>
              <a:ext uri="{FF2B5EF4-FFF2-40B4-BE49-F238E27FC236}">
                <a16:creationId xmlns:a16="http://schemas.microsoft.com/office/drawing/2014/main" id="{0CAD0F95-3773-D548-A1FC-52486EDF8400}"/>
              </a:ext>
            </a:extLst>
          </p:cNvPr>
          <p:cNvSpPr>
            <a:spLocks noGrp="1"/>
          </p:cNvSpPr>
          <p:nvPr>
            <p:ph type="body" sz="quarter" idx="12" hasCustomPrompt="1"/>
          </p:nvPr>
        </p:nvSpPr>
        <p:spPr>
          <a:xfrm>
            <a:off x="263129" y="948929"/>
            <a:ext cx="4177903" cy="3030140"/>
          </a:xfrm>
        </p:spPr>
        <p:txBody>
          <a:bodyPr/>
          <a:lstStyle>
            <a:lvl1pPr marL="257175" marR="0" indent="-257175" algn="l" defTabSz="685800" rtl="0" eaLnBrk="1" fontAlgn="auto" latinLnBrk="0" hangingPunct="1">
              <a:lnSpc>
                <a:spcPct val="150000"/>
              </a:lnSpc>
              <a:spcBef>
                <a:spcPts val="750"/>
              </a:spcBef>
              <a:spcAft>
                <a:spcPts val="0"/>
              </a:spcAft>
              <a:buClr>
                <a:schemeClr val="accent5"/>
              </a:buClr>
              <a:buSzTx/>
              <a:buFont typeface="Arial" panose="020B0604020202020204" pitchFamily="34" charset="0"/>
              <a:buChar char="•"/>
              <a:tabLst/>
              <a:defRPr>
                <a:solidFill>
                  <a:schemeClr val="bg1"/>
                </a:solidFill>
              </a:defRPr>
            </a:lvl1pPr>
          </a:lstStyle>
          <a:p>
            <a:pPr lvl="0"/>
            <a:r>
              <a:rPr lang="en-US" dirty="0"/>
              <a:t>Key Agenda Item #1</a:t>
            </a:r>
          </a:p>
          <a:p>
            <a:pPr lvl="0"/>
            <a:r>
              <a:rPr lang="en-US" dirty="0"/>
              <a:t>Key Agenda Item #2</a:t>
            </a:r>
          </a:p>
          <a:p>
            <a:pPr lvl="0"/>
            <a:r>
              <a:rPr lang="en-US" dirty="0"/>
              <a:t>Key Agenda Item #3</a:t>
            </a:r>
          </a:p>
          <a:p>
            <a:pPr lvl="0"/>
            <a:r>
              <a:rPr lang="en-US" dirty="0"/>
              <a:t>Key Agenda Item #4</a:t>
            </a:r>
          </a:p>
          <a:p>
            <a:pPr lvl="0"/>
            <a:r>
              <a:rPr lang="en-US" dirty="0"/>
              <a:t>Key Agenda Item #5</a:t>
            </a:r>
          </a:p>
          <a:p>
            <a:pPr lvl="0"/>
            <a:r>
              <a:rPr lang="en-US" dirty="0"/>
              <a:t>Key Agenda Item #6</a:t>
            </a:r>
          </a:p>
        </p:txBody>
      </p:sp>
    </p:spTree>
    <p:extLst>
      <p:ext uri="{BB962C8B-B14F-4D97-AF65-F5344CB8AC3E}">
        <p14:creationId xmlns:p14="http://schemas.microsoft.com/office/powerpoint/2010/main" val="2744444801"/>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 Standard">
    <p:spTree>
      <p:nvGrpSpPr>
        <p:cNvPr id="1" name=""/>
        <p:cNvGrpSpPr/>
        <p:nvPr/>
      </p:nvGrpSpPr>
      <p:grpSpPr>
        <a:xfrm>
          <a:off x="0" y="0"/>
          <a:ext cx="0" cy="0"/>
          <a:chOff x="0" y="0"/>
          <a:chExt cx="0" cy="0"/>
        </a:xfrm>
      </p:grpSpPr>
      <p:sp>
        <p:nvSpPr>
          <p:cNvPr id="17" name="Content Placeholder 3">
            <a:extLst>
              <a:ext uri="{FF2B5EF4-FFF2-40B4-BE49-F238E27FC236}">
                <a16:creationId xmlns:a16="http://schemas.microsoft.com/office/drawing/2014/main" id="{034DCB5F-A385-354F-8F41-333ED082C9C4}"/>
              </a:ext>
            </a:extLst>
          </p:cNvPr>
          <p:cNvSpPr>
            <a:spLocks noGrp="1" noChangeArrowheads="1"/>
          </p:cNvSpPr>
          <p:nvPr>
            <p:ph idx="1" hasCustomPrompt="1"/>
          </p:nvPr>
        </p:nvSpPr>
        <p:spPr bwMode="auto">
          <a:xfrm>
            <a:off x="285751" y="800100"/>
            <a:ext cx="8572499"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2641" indent="-172641">
              <a:lnSpc>
                <a:spcPct val="100000"/>
              </a:lnSpc>
              <a:buFont typeface="Arial" panose="020B0604020202020204" pitchFamily="34" charset="0"/>
              <a:buChar char="•"/>
              <a:tabLst/>
              <a:defRPr/>
            </a:lvl1pPr>
            <a:lvl2pPr marL="514350" indent="-171450">
              <a:lnSpc>
                <a:spcPct val="100000"/>
              </a:lnSpc>
              <a:tabLst/>
              <a:defRPr/>
            </a:lvl2pPr>
            <a:lvl3pPr>
              <a:lnSpc>
                <a:spcPct val="100000"/>
              </a:lnSpc>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DE29FF9-7443-1140-AE9F-79B8DB0C212B}"/>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0E91D5A-34AC-1049-A23E-6B3E3624A266}"/>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Click to add title</a:t>
            </a:r>
          </a:p>
        </p:txBody>
      </p:sp>
    </p:spTree>
    <p:extLst>
      <p:ext uri="{BB962C8B-B14F-4D97-AF65-F5344CB8AC3E}">
        <p14:creationId xmlns:p14="http://schemas.microsoft.com/office/powerpoint/2010/main" val="51315555"/>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cxnSp>
        <p:nvCxnSpPr>
          <p:cNvPr id="6" name="Straight Connector 5"/>
          <p:cNvCxnSpPr/>
          <p:nvPr userDrawn="1"/>
        </p:nvCxnSpPr>
        <p:spPr>
          <a:xfrm>
            <a:off x="384175" y="4935538"/>
            <a:ext cx="837565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userDrawn="1"/>
        </p:nvSpPr>
        <p:spPr bwMode="auto">
          <a:xfrm>
            <a:off x="279400" y="4824413"/>
            <a:ext cx="527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24" tIns="41011" rIns="82024" bIns="41011">
            <a:spAutoFit/>
          </a:bodyPr>
          <a:lstStyle>
            <a:lvl1pPr defTabSz="912813" eaLnBrk="0" hangingPunct="0">
              <a:defRPr>
                <a:solidFill>
                  <a:schemeClr val="tx1"/>
                </a:solidFill>
                <a:latin typeface="Times New Roman" pitchFamily="18" charset="0"/>
              </a:defRPr>
            </a:lvl1pPr>
            <a:lvl2pPr marL="742950" indent="-285750" defTabSz="912813" eaLnBrk="0" hangingPunct="0">
              <a:defRPr>
                <a:solidFill>
                  <a:schemeClr val="tx1"/>
                </a:solidFill>
                <a:latin typeface="Times New Roman" pitchFamily="18" charset="0"/>
              </a:defRPr>
            </a:lvl2pPr>
            <a:lvl3pPr marL="1143000" indent="-228600" defTabSz="912813" eaLnBrk="0" hangingPunct="0">
              <a:defRPr>
                <a:solidFill>
                  <a:schemeClr val="tx1"/>
                </a:solidFill>
                <a:latin typeface="Times New Roman" pitchFamily="18" charset="0"/>
              </a:defRPr>
            </a:lvl3pPr>
            <a:lvl4pPr marL="1600200" indent="-228600" defTabSz="912813" eaLnBrk="0" hangingPunct="0">
              <a:defRPr>
                <a:solidFill>
                  <a:schemeClr val="tx1"/>
                </a:solidFill>
                <a:latin typeface="Times New Roman" pitchFamily="18" charset="0"/>
              </a:defRPr>
            </a:lvl4pPr>
            <a:lvl5pPr marL="2057400" indent="-228600" defTabSz="912813" eaLnBrk="0" hangingPunct="0">
              <a:defRPr>
                <a:solidFill>
                  <a:schemeClr val="tx1"/>
                </a:solidFill>
                <a:latin typeface="Times New Roman" pitchFamily="18" charset="0"/>
              </a:defRPr>
            </a:lvl5pPr>
            <a:lvl6pPr marL="2514600" indent="-228600" defTabSz="912813" eaLnBrk="0" fontAlgn="base" hangingPunct="0">
              <a:spcBef>
                <a:spcPct val="0"/>
              </a:spcBef>
              <a:spcAft>
                <a:spcPct val="0"/>
              </a:spcAft>
              <a:defRPr>
                <a:solidFill>
                  <a:schemeClr val="tx1"/>
                </a:solidFill>
                <a:latin typeface="Times New Roman" pitchFamily="18" charset="0"/>
              </a:defRPr>
            </a:lvl6pPr>
            <a:lvl7pPr marL="2971800" indent="-228600" defTabSz="912813" eaLnBrk="0" fontAlgn="base" hangingPunct="0">
              <a:spcBef>
                <a:spcPct val="0"/>
              </a:spcBef>
              <a:spcAft>
                <a:spcPct val="0"/>
              </a:spcAft>
              <a:defRPr>
                <a:solidFill>
                  <a:schemeClr val="tx1"/>
                </a:solidFill>
                <a:latin typeface="Times New Roman" pitchFamily="18" charset="0"/>
              </a:defRPr>
            </a:lvl7pPr>
            <a:lvl8pPr marL="3429000" indent="-228600" defTabSz="912813" eaLnBrk="0" fontAlgn="base" hangingPunct="0">
              <a:spcBef>
                <a:spcPct val="0"/>
              </a:spcBef>
              <a:spcAft>
                <a:spcPct val="0"/>
              </a:spcAft>
              <a:defRPr>
                <a:solidFill>
                  <a:schemeClr val="tx1"/>
                </a:solidFill>
                <a:latin typeface="Times New Roman" pitchFamily="18" charset="0"/>
              </a:defRPr>
            </a:lvl8pPr>
            <a:lvl9pPr marL="3886200" indent="-228600" defTabSz="912813" eaLnBrk="0" fontAlgn="base" hangingPunct="0">
              <a:spcBef>
                <a:spcPct val="0"/>
              </a:spcBef>
              <a:spcAft>
                <a:spcPct val="0"/>
              </a:spcAft>
              <a:defRPr>
                <a:solidFill>
                  <a:schemeClr val="tx1"/>
                </a:solidFill>
                <a:latin typeface="Times New Roman" pitchFamily="18" charset="0"/>
              </a:defRPr>
            </a:lvl9pPr>
          </a:lstStyle>
          <a:p>
            <a:pPr eaLnBrk="1" hangingPunct="1">
              <a:defRPr/>
            </a:pPr>
            <a:r>
              <a:rPr lang="en-US" altLang="en-US" sz="700" b="1" dirty="0">
                <a:solidFill>
                  <a:srgbClr val="000000"/>
                </a:solidFill>
                <a:latin typeface="Arial" pitchFamily="34" charset="0"/>
              </a:rPr>
              <a:t>For broker/dealer use only. Not for distribution to the general public. </a:t>
            </a:r>
          </a:p>
          <a:p>
            <a:pPr eaLnBrk="1" hangingPunct="1">
              <a:defRPr/>
            </a:pPr>
            <a:r>
              <a:rPr lang="en-US" altLang="en-US" sz="700" dirty="0">
                <a:solidFill>
                  <a:srgbClr val="000000"/>
                </a:solidFill>
                <a:latin typeface="Arial" pitchFamily="34" charset="0"/>
              </a:rPr>
              <a:t>© 2017  Management Investment Advisers, LLC. All rights reserved.</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14" name="Content Placeholder 13"/>
          <p:cNvSpPr>
            <a:spLocks noGrp="1"/>
          </p:cNvSpPr>
          <p:nvPr>
            <p:ph sz="quarter" idx="13"/>
          </p:nvPr>
        </p:nvSpPr>
        <p:spPr>
          <a:xfrm>
            <a:off x="389795" y="1221584"/>
            <a:ext cx="8370277" cy="3456385"/>
          </a:xfrm>
        </p:spPr>
        <p:txBody>
          <a:bodyPr/>
          <a:lstStyle>
            <a:lvl1pPr>
              <a:buClr>
                <a:schemeClr val="tx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15"/>
          <p:cNvSpPr>
            <a:spLocks noGrp="1"/>
          </p:cNvSpPr>
          <p:nvPr>
            <p:ph sz="quarter" idx="14"/>
          </p:nvPr>
        </p:nvSpPr>
        <p:spPr>
          <a:xfrm>
            <a:off x="394129" y="4681749"/>
            <a:ext cx="8376138" cy="158142"/>
          </a:xfrm>
        </p:spPr>
        <p:txBody>
          <a:bodyPr anchor="b">
            <a:noAutofit/>
          </a:bodyPr>
          <a:lstStyle>
            <a:lvl1pPr marL="0" indent="0">
              <a:spcBef>
                <a:spcPts val="0"/>
              </a:spcBef>
              <a:spcAft>
                <a:spcPts val="0"/>
              </a:spcAft>
              <a:buNone/>
              <a:defRPr sz="700">
                <a:solidFill>
                  <a:schemeClr val="tx2"/>
                </a:solidFill>
              </a:defRPr>
            </a:lvl1pPr>
            <a:lvl2pPr marL="266651" indent="0">
              <a:spcBef>
                <a:spcPts val="0"/>
              </a:spcBef>
              <a:spcAft>
                <a:spcPts val="0"/>
              </a:spcAft>
              <a:buNone/>
              <a:defRPr sz="800">
                <a:solidFill>
                  <a:schemeClr val="tx2"/>
                </a:solidFill>
              </a:defRPr>
            </a:lvl2pPr>
            <a:lvl3pPr marL="542824" indent="0">
              <a:spcBef>
                <a:spcPts val="0"/>
              </a:spcBef>
              <a:spcAft>
                <a:spcPts val="0"/>
              </a:spcAft>
              <a:buNone/>
              <a:defRPr sz="800">
                <a:solidFill>
                  <a:schemeClr val="tx2"/>
                </a:solidFill>
              </a:defRPr>
            </a:lvl3pPr>
            <a:lvl4pPr marL="809475" indent="0">
              <a:spcBef>
                <a:spcPts val="0"/>
              </a:spcBef>
              <a:spcAft>
                <a:spcPts val="0"/>
              </a:spcAft>
              <a:buNone/>
              <a:defRPr sz="800">
                <a:solidFill>
                  <a:schemeClr val="tx2"/>
                </a:solidFill>
              </a:defRPr>
            </a:lvl4pPr>
            <a:lvl5pPr marL="1076126" indent="0">
              <a:spcBef>
                <a:spcPts val="0"/>
              </a:spcBef>
              <a:spcAft>
                <a:spcPts val="0"/>
              </a:spcAft>
              <a:buNone/>
              <a:defRPr sz="800">
                <a:solidFill>
                  <a:schemeClr val="tx2"/>
                </a:solidFill>
              </a:defRPr>
            </a:lvl5pPr>
          </a:lstStyle>
          <a:p>
            <a:pPr lvl="0"/>
            <a:r>
              <a:rPr lang="en-US"/>
              <a:t>Click to edit Master text styles</a:t>
            </a:r>
          </a:p>
        </p:txBody>
      </p:sp>
      <p:sp>
        <p:nvSpPr>
          <p:cNvPr id="18" name="Text Placeholder 14"/>
          <p:cNvSpPr>
            <a:spLocks noGrp="1"/>
          </p:cNvSpPr>
          <p:nvPr>
            <p:ph type="body" sz="quarter" idx="10"/>
          </p:nvPr>
        </p:nvSpPr>
        <p:spPr>
          <a:xfrm>
            <a:off x="383931" y="42877"/>
            <a:ext cx="4520712" cy="144065"/>
          </a:xfrm>
        </p:spPr>
        <p:txBody>
          <a:bodyPr anchor="ctr">
            <a:noAutofit/>
          </a:bodyPr>
          <a:lstStyle>
            <a:lvl1pPr marL="0" indent="0">
              <a:spcBef>
                <a:spcPts val="0"/>
              </a:spcBef>
              <a:spcAft>
                <a:spcPts val="0"/>
              </a:spcAft>
              <a:buNone/>
              <a:defRPr sz="700">
                <a:solidFill>
                  <a:schemeClr val="tx2"/>
                </a:solidFill>
              </a:defRPr>
            </a:lvl1pPr>
            <a:lvl2pPr marL="266651" indent="0">
              <a:spcBef>
                <a:spcPts val="0"/>
              </a:spcBef>
              <a:spcAft>
                <a:spcPts val="0"/>
              </a:spcAft>
              <a:buNone/>
              <a:defRPr sz="800">
                <a:solidFill>
                  <a:schemeClr val="tx2"/>
                </a:solidFill>
              </a:defRPr>
            </a:lvl2pPr>
            <a:lvl3pPr marL="542824" indent="0">
              <a:spcBef>
                <a:spcPts val="0"/>
              </a:spcBef>
              <a:spcAft>
                <a:spcPts val="0"/>
              </a:spcAft>
              <a:buNone/>
              <a:defRPr sz="800">
                <a:solidFill>
                  <a:schemeClr val="tx2"/>
                </a:solidFill>
              </a:defRPr>
            </a:lvl3pPr>
            <a:lvl4pPr marL="809475" indent="0">
              <a:spcBef>
                <a:spcPts val="0"/>
              </a:spcBef>
              <a:spcAft>
                <a:spcPts val="0"/>
              </a:spcAft>
              <a:buNone/>
              <a:defRPr sz="800">
                <a:solidFill>
                  <a:schemeClr val="tx2"/>
                </a:solidFill>
              </a:defRPr>
            </a:lvl4pPr>
            <a:lvl5pPr marL="1076126" indent="0">
              <a:spcBef>
                <a:spcPts val="0"/>
              </a:spcBef>
              <a:spcAft>
                <a:spcPts val="0"/>
              </a:spcAft>
              <a:buNone/>
              <a:defRPr sz="800">
                <a:solidFill>
                  <a:schemeClr val="tx2"/>
                </a:solidFill>
              </a:defRPr>
            </a:lvl5pPr>
          </a:lstStyle>
          <a:p>
            <a:pPr lvl="0"/>
            <a:r>
              <a:rPr lang="en-US"/>
              <a:t>Click to edit Master text styles</a:t>
            </a:r>
          </a:p>
        </p:txBody>
      </p:sp>
      <p:sp>
        <p:nvSpPr>
          <p:cNvPr id="8" name="Slide Number Placeholder 5"/>
          <p:cNvSpPr>
            <a:spLocks noGrp="1"/>
          </p:cNvSpPr>
          <p:nvPr>
            <p:ph type="sldNum" sz="quarter" idx="15"/>
          </p:nvPr>
        </p:nvSpPr>
        <p:spPr>
          <a:xfrm>
            <a:off x="7696200" y="4941888"/>
            <a:ext cx="1063625" cy="180975"/>
          </a:xfrm>
        </p:spPr>
        <p:txBody>
          <a:bodyPr/>
          <a:lstStyle>
            <a:lvl1pPr defTabSz="914400" fontAlgn="base">
              <a:spcBef>
                <a:spcPct val="0"/>
              </a:spcBef>
              <a:spcAft>
                <a:spcPct val="0"/>
              </a:spcAft>
              <a:defRPr>
                <a:latin typeface="Times New Roman" pitchFamily="18" charset="0"/>
              </a:defRPr>
            </a:lvl1pPr>
          </a:lstStyle>
          <a:p>
            <a:pPr>
              <a:defRPr/>
            </a:pPr>
            <a:fld id="{48DFE4FE-CA87-4010-A7A5-BD151702EC56}" type="slidenum">
              <a:rPr lang="en-GB"/>
              <a:pPr>
                <a:defRPr/>
              </a:pPr>
              <a:t>‹#›</a:t>
            </a:fld>
            <a:endParaRPr lang="en-GB" dirty="0"/>
          </a:p>
        </p:txBody>
      </p:sp>
    </p:spTree>
    <p:extLst>
      <p:ext uri="{BB962C8B-B14F-4D97-AF65-F5344CB8AC3E}">
        <p14:creationId xmlns:p14="http://schemas.microsoft.com/office/powerpoint/2010/main" val="141525337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 No Lin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E14EABA8-8962-284B-A03B-F9F4C3923F5F}"/>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Click to add title</a:t>
            </a:r>
          </a:p>
        </p:txBody>
      </p:sp>
      <p:sp>
        <p:nvSpPr>
          <p:cNvPr id="17" name="Content Placeholder 3">
            <a:extLst>
              <a:ext uri="{FF2B5EF4-FFF2-40B4-BE49-F238E27FC236}">
                <a16:creationId xmlns:a16="http://schemas.microsoft.com/office/drawing/2014/main" id="{034DCB5F-A385-354F-8F41-333ED082C9C4}"/>
              </a:ext>
            </a:extLst>
          </p:cNvPr>
          <p:cNvSpPr>
            <a:spLocks noGrp="1" noChangeArrowheads="1"/>
          </p:cNvSpPr>
          <p:nvPr>
            <p:ph idx="1" hasCustomPrompt="1"/>
          </p:nvPr>
        </p:nvSpPr>
        <p:spPr bwMode="auto">
          <a:xfrm>
            <a:off x="285751" y="800100"/>
            <a:ext cx="8572499"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2641" indent="-172641">
              <a:lnSpc>
                <a:spcPct val="100000"/>
              </a:lnSpc>
              <a:buFont typeface="Arial" panose="020B0604020202020204" pitchFamily="34" charset="0"/>
              <a:buChar char="•"/>
              <a:tabLst/>
              <a:defRPr/>
            </a:lvl1pPr>
            <a:lvl2pPr marL="514350" indent="-171450">
              <a:lnSpc>
                <a:spcPct val="100000"/>
              </a:lnSpc>
              <a:tabLst/>
              <a:defRPr/>
            </a:lvl2pPr>
            <a:lvl3pPr>
              <a:lnSpc>
                <a:spcPct val="100000"/>
              </a:lnSpc>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9454810"/>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85750"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99B17DC4-C250-1D46-85D9-A7E83CBC5F7B}"/>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Comparison Slide 1: Click to add title</a:t>
            </a:r>
          </a:p>
        </p:txBody>
      </p:sp>
      <p:cxnSp>
        <p:nvCxnSpPr>
          <p:cNvPr id="8" name="Straight Connector 7">
            <a:extLst>
              <a:ext uri="{FF2B5EF4-FFF2-40B4-BE49-F238E27FC236}">
                <a16:creationId xmlns:a16="http://schemas.microsoft.com/office/drawing/2014/main" id="{FC85D332-1DD7-1D48-A13A-FE69917E7014}"/>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B4816C3-D8FC-5443-B7AE-0628F16A9B87}"/>
              </a:ext>
            </a:extLst>
          </p:cNvPr>
          <p:cNvSpPr>
            <a:spLocks noGrp="1"/>
          </p:cNvSpPr>
          <p:nvPr>
            <p:ph sz="half" idx="10" hasCustomPrompt="1"/>
          </p:nvPr>
        </p:nvSpPr>
        <p:spPr>
          <a:xfrm>
            <a:off x="4638296"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7395782"/>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85750" y="809625"/>
            <a:ext cx="4219956" cy="400742"/>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
        <p:nvSpPr>
          <p:cNvPr id="5" name="Text Placeholder 4"/>
          <p:cNvSpPr>
            <a:spLocks noGrp="1"/>
          </p:cNvSpPr>
          <p:nvPr>
            <p:ph type="body" sz="quarter" idx="3" hasCustomPrompt="1"/>
          </p:nvPr>
        </p:nvSpPr>
        <p:spPr>
          <a:xfrm>
            <a:off x="4643254" y="809624"/>
            <a:ext cx="4214996" cy="400743"/>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cxnSp>
        <p:nvCxnSpPr>
          <p:cNvPr id="8" name="Straight Connector 7"/>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62B98C6A-EC3E-A44F-8474-D9D47583FD6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Comparison Slide 2: Click to add title</a:t>
            </a:r>
          </a:p>
        </p:txBody>
      </p:sp>
      <p:cxnSp>
        <p:nvCxnSpPr>
          <p:cNvPr id="10" name="Straight Connector 9">
            <a:extLst>
              <a:ext uri="{FF2B5EF4-FFF2-40B4-BE49-F238E27FC236}">
                <a16:creationId xmlns:a16="http://schemas.microsoft.com/office/drawing/2014/main" id="{55CDBCC7-D5C3-0048-93CA-17A48EAC05EF}"/>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CA8FA3F-AFA5-1448-9AD7-3056026AED6C}"/>
              </a:ext>
            </a:extLst>
          </p:cNvPr>
          <p:cNvSpPr>
            <a:spLocks noGrp="1"/>
          </p:cNvSpPr>
          <p:nvPr>
            <p:ph sz="half" idx="10" hasCustomPrompt="1"/>
          </p:nvPr>
        </p:nvSpPr>
        <p:spPr>
          <a:xfrm>
            <a:off x="285750"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30BB4318-2FF9-9D45-A032-B24F01CC3FCA}"/>
              </a:ext>
            </a:extLst>
          </p:cNvPr>
          <p:cNvSpPr>
            <a:spLocks noGrp="1"/>
          </p:cNvSpPr>
          <p:nvPr>
            <p:ph sz="half" idx="11" hasCustomPrompt="1"/>
          </p:nvPr>
        </p:nvSpPr>
        <p:spPr>
          <a:xfrm>
            <a:off x="4638296"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1545987"/>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Blue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63B34-586E-624D-BD3D-9B7D153D0000}"/>
              </a:ext>
            </a:extLst>
          </p:cNvPr>
          <p:cNvSpPr/>
          <p:nvPr userDrawn="1"/>
        </p:nvSpPr>
        <p:spPr>
          <a:xfrm>
            <a:off x="-1" y="1176"/>
            <a:ext cx="9144000" cy="641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0DF977F-5484-A148-A7D1-6D11955507F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bg1"/>
                </a:solidFill>
              </a:defRPr>
            </a:lvl1pPr>
          </a:lstStyle>
          <a:p>
            <a:r>
              <a:rPr lang="en-US" dirty="0"/>
              <a:t>Click to add title</a:t>
            </a:r>
          </a:p>
        </p:txBody>
      </p:sp>
      <p:sp>
        <p:nvSpPr>
          <p:cNvPr id="11" name="Content Placeholder 3">
            <a:extLst>
              <a:ext uri="{FF2B5EF4-FFF2-40B4-BE49-F238E27FC236}">
                <a16:creationId xmlns:a16="http://schemas.microsoft.com/office/drawing/2014/main" id="{E3973112-A1CE-DD45-ABDB-7DA8BCC789E1}"/>
              </a:ext>
            </a:extLst>
          </p:cNvPr>
          <p:cNvSpPr>
            <a:spLocks noGrp="1" noChangeArrowheads="1"/>
          </p:cNvSpPr>
          <p:nvPr>
            <p:ph idx="1" hasCustomPrompt="1"/>
          </p:nvPr>
        </p:nvSpPr>
        <p:spPr bwMode="auto">
          <a:xfrm>
            <a:off x="285751" y="800100"/>
            <a:ext cx="8572499"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2641" indent="-172641">
              <a:lnSpc>
                <a:spcPct val="100000"/>
              </a:lnSpc>
              <a:buFont typeface="Arial" panose="020B0604020202020204" pitchFamily="34" charset="0"/>
              <a:buChar char="•"/>
              <a:tabLst/>
              <a:defRPr/>
            </a:lvl1pPr>
            <a:lvl2pPr marL="514350" indent="-171450">
              <a:lnSpc>
                <a:spcPct val="100000"/>
              </a:lnSpc>
              <a:tabLst/>
              <a:defRPr/>
            </a:lvl2pPr>
            <a:lvl3pPr>
              <a:lnSpc>
                <a:spcPct val="100000"/>
              </a:lnSpc>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4456965"/>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and Content - Blue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63B34-586E-624D-BD3D-9B7D153D0000}"/>
              </a:ext>
            </a:extLst>
          </p:cNvPr>
          <p:cNvSpPr/>
          <p:nvPr userDrawn="1"/>
        </p:nvSpPr>
        <p:spPr>
          <a:xfrm>
            <a:off x="-1" y="1176"/>
            <a:ext cx="9144000" cy="641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0DF977F-5484-A148-A7D1-6D11955507F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bg1"/>
                </a:solidFill>
              </a:defRPr>
            </a:lvl1pPr>
          </a:lstStyle>
          <a:p>
            <a:r>
              <a:rPr lang="en-US" dirty="0"/>
              <a:t>Click to add title</a:t>
            </a:r>
          </a:p>
        </p:txBody>
      </p:sp>
      <p:sp>
        <p:nvSpPr>
          <p:cNvPr id="11" name="Content Placeholder 3">
            <a:extLst>
              <a:ext uri="{FF2B5EF4-FFF2-40B4-BE49-F238E27FC236}">
                <a16:creationId xmlns:a16="http://schemas.microsoft.com/office/drawing/2014/main" id="{E3973112-A1CE-DD45-ABDB-7DA8BCC789E1}"/>
              </a:ext>
            </a:extLst>
          </p:cNvPr>
          <p:cNvSpPr>
            <a:spLocks noGrp="1" noChangeArrowheads="1"/>
          </p:cNvSpPr>
          <p:nvPr>
            <p:ph idx="1" hasCustomPrompt="1"/>
          </p:nvPr>
        </p:nvSpPr>
        <p:spPr bwMode="auto">
          <a:xfrm>
            <a:off x="285751" y="800100"/>
            <a:ext cx="8572499"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172641" indent="-172641">
              <a:lnSpc>
                <a:spcPct val="100000"/>
              </a:lnSpc>
              <a:buFont typeface="Arial" panose="020B0604020202020204" pitchFamily="34" charset="0"/>
              <a:buChar char="•"/>
              <a:tabLst/>
              <a:defRPr/>
            </a:lvl1pPr>
            <a:lvl2pPr marL="514350" indent="-171450">
              <a:lnSpc>
                <a:spcPct val="100000"/>
              </a:lnSpc>
              <a:tabLst/>
              <a:defRPr/>
            </a:lvl2pPr>
            <a:lvl3pPr>
              <a:lnSpc>
                <a:spcPct val="100000"/>
              </a:lnSpc>
              <a:defRPr/>
            </a:lvl3pPr>
            <a:lvl4pPr>
              <a:lnSpc>
                <a:spcPct val="100000"/>
              </a:lnSpc>
              <a:defRPr/>
            </a:lvl4pPr>
            <a:lvl5pPr>
              <a:lnSpc>
                <a:spcPct val="100000"/>
              </a:lnSpc>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8FA59978-6712-344E-98F8-62D6CE790B20}"/>
              </a:ext>
            </a:extLst>
          </p:cNvPr>
          <p:cNvSpPr txBox="1"/>
          <p:nvPr userDrawn="1"/>
        </p:nvSpPr>
        <p:spPr>
          <a:xfrm>
            <a:off x="281178" y="4883090"/>
            <a:ext cx="2930797" cy="207749"/>
          </a:xfrm>
          <a:prstGeom prst="rect">
            <a:avLst/>
          </a:prstGeom>
          <a:solidFill>
            <a:schemeClr val="bg1"/>
          </a:solid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Illustrative sample for financial advisor use only.</a:t>
            </a:r>
          </a:p>
        </p:txBody>
      </p:sp>
    </p:spTree>
    <p:extLst>
      <p:ext uri="{BB962C8B-B14F-4D97-AF65-F5344CB8AC3E}">
        <p14:creationId xmlns:p14="http://schemas.microsoft.com/office/powerpoint/2010/main" val="372452589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ntent - Blue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63B34-586E-624D-BD3D-9B7D153D0000}"/>
              </a:ext>
            </a:extLst>
          </p:cNvPr>
          <p:cNvSpPr/>
          <p:nvPr userDrawn="1"/>
        </p:nvSpPr>
        <p:spPr>
          <a:xfrm>
            <a:off x="-1" y="1176"/>
            <a:ext cx="9144000" cy="641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0DF977F-5484-A148-A7D1-6D11955507F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bg1"/>
                </a:solidFill>
              </a:defRPr>
            </a:lvl1pPr>
          </a:lstStyle>
          <a:p>
            <a:r>
              <a:rPr lang="en-US" dirty="0"/>
              <a:t>Click to add title</a:t>
            </a:r>
          </a:p>
        </p:txBody>
      </p:sp>
      <p:sp>
        <p:nvSpPr>
          <p:cNvPr id="6" name="Content Placeholder 2">
            <a:extLst>
              <a:ext uri="{FF2B5EF4-FFF2-40B4-BE49-F238E27FC236}">
                <a16:creationId xmlns:a16="http://schemas.microsoft.com/office/drawing/2014/main" id="{46C6971F-DF12-7C4F-BBE0-4DA692D9071D}"/>
              </a:ext>
            </a:extLst>
          </p:cNvPr>
          <p:cNvSpPr>
            <a:spLocks noGrp="1"/>
          </p:cNvSpPr>
          <p:nvPr>
            <p:ph sz="half" idx="1" hasCustomPrompt="1"/>
          </p:nvPr>
        </p:nvSpPr>
        <p:spPr>
          <a:xfrm>
            <a:off x="285750"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0A3747F9-6065-0345-AE0B-FC4338A846AA}"/>
              </a:ext>
            </a:extLst>
          </p:cNvPr>
          <p:cNvSpPr>
            <a:spLocks noGrp="1"/>
          </p:cNvSpPr>
          <p:nvPr>
            <p:ph sz="half" idx="10" hasCustomPrompt="1"/>
          </p:nvPr>
        </p:nvSpPr>
        <p:spPr>
          <a:xfrm>
            <a:off x="4638296" y="803645"/>
            <a:ext cx="4219956" cy="3753606"/>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619657"/>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mparison - Blue Ba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63B34-586E-624D-BD3D-9B7D153D0000}"/>
              </a:ext>
            </a:extLst>
          </p:cNvPr>
          <p:cNvSpPr/>
          <p:nvPr userDrawn="1"/>
        </p:nvSpPr>
        <p:spPr>
          <a:xfrm>
            <a:off x="-1" y="1176"/>
            <a:ext cx="9144000" cy="641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 name="Straight Connector 17">
            <a:extLst>
              <a:ext uri="{FF2B5EF4-FFF2-40B4-BE49-F238E27FC236}">
                <a16:creationId xmlns:a16="http://schemas.microsoft.com/office/drawing/2014/main" id="{DD147A8A-7496-1548-91C3-2AD99E8A95B6}"/>
              </a:ext>
            </a:extLst>
          </p:cNvPr>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50DF977F-5484-A148-A7D1-6D11955507FD}"/>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bg1"/>
                </a:solidFill>
              </a:defRPr>
            </a:lvl1pPr>
          </a:lstStyle>
          <a:p>
            <a:r>
              <a:rPr lang="en-US" dirty="0"/>
              <a:t>Click to add title</a:t>
            </a:r>
          </a:p>
        </p:txBody>
      </p:sp>
      <p:sp>
        <p:nvSpPr>
          <p:cNvPr id="10" name="Text Placeholder 2">
            <a:extLst>
              <a:ext uri="{FF2B5EF4-FFF2-40B4-BE49-F238E27FC236}">
                <a16:creationId xmlns:a16="http://schemas.microsoft.com/office/drawing/2014/main" id="{CD480875-ACA3-7145-A50C-589983B1D4AC}"/>
              </a:ext>
            </a:extLst>
          </p:cNvPr>
          <p:cNvSpPr>
            <a:spLocks noGrp="1"/>
          </p:cNvSpPr>
          <p:nvPr>
            <p:ph type="body" idx="1" hasCustomPrompt="1"/>
          </p:nvPr>
        </p:nvSpPr>
        <p:spPr>
          <a:xfrm>
            <a:off x="285750" y="809625"/>
            <a:ext cx="4219956" cy="400742"/>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
        <p:nvSpPr>
          <p:cNvPr id="11" name="Text Placeholder 4">
            <a:extLst>
              <a:ext uri="{FF2B5EF4-FFF2-40B4-BE49-F238E27FC236}">
                <a16:creationId xmlns:a16="http://schemas.microsoft.com/office/drawing/2014/main" id="{550EF587-108C-FC41-ACF6-FDA3C47547CA}"/>
              </a:ext>
            </a:extLst>
          </p:cNvPr>
          <p:cNvSpPr>
            <a:spLocks noGrp="1"/>
          </p:cNvSpPr>
          <p:nvPr>
            <p:ph type="body" sz="quarter" idx="3" hasCustomPrompt="1"/>
          </p:nvPr>
        </p:nvSpPr>
        <p:spPr>
          <a:xfrm>
            <a:off x="4643254" y="809624"/>
            <a:ext cx="4214996" cy="400743"/>
          </a:xfrm>
          <a:prstGeom prst="rect">
            <a:avLst/>
          </a:prstGeom>
        </p:spPr>
        <p:txBody>
          <a:bodyPr anchor="b"/>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subtitle</a:t>
            </a:r>
          </a:p>
        </p:txBody>
      </p:sp>
      <p:sp>
        <p:nvSpPr>
          <p:cNvPr id="12" name="Content Placeholder 2">
            <a:extLst>
              <a:ext uri="{FF2B5EF4-FFF2-40B4-BE49-F238E27FC236}">
                <a16:creationId xmlns:a16="http://schemas.microsoft.com/office/drawing/2014/main" id="{5C1C2729-06C9-2745-807A-F74031D27F70}"/>
              </a:ext>
            </a:extLst>
          </p:cNvPr>
          <p:cNvSpPr>
            <a:spLocks noGrp="1"/>
          </p:cNvSpPr>
          <p:nvPr>
            <p:ph sz="half" idx="10" hasCustomPrompt="1"/>
          </p:nvPr>
        </p:nvSpPr>
        <p:spPr>
          <a:xfrm>
            <a:off x="285750"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3D45712A-6D15-414C-9C91-1584D7263A0D}"/>
              </a:ext>
            </a:extLst>
          </p:cNvPr>
          <p:cNvSpPr>
            <a:spLocks noGrp="1"/>
          </p:cNvSpPr>
          <p:nvPr>
            <p:ph sz="half" idx="11" hasCustomPrompt="1"/>
          </p:nvPr>
        </p:nvSpPr>
        <p:spPr>
          <a:xfrm>
            <a:off x="4638296" y="1276108"/>
            <a:ext cx="4219956" cy="3281143"/>
          </a:xfrm>
          <a:prstGeom prst="rect">
            <a:avLst/>
          </a:prstGeom>
        </p:spPr>
        <p:txBody>
          <a:bodyPr/>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906495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Photo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B9D5033-229C-9642-B3CE-D5F0908C4706}"/>
              </a:ext>
            </a:extLst>
          </p:cNvPr>
          <p:cNvSpPr>
            <a:spLocks noGrp="1"/>
          </p:cNvSpPr>
          <p:nvPr>
            <p:ph type="pic" sz="quarter" idx="10"/>
          </p:nvPr>
        </p:nvSpPr>
        <p:spPr>
          <a:xfrm>
            <a:off x="0" y="0"/>
            <a:ext cx="3856435" cy="4770835"/>
          </a:xfrm>
          <a:solidFill>
            <a:schemeClr val="tx2"/>
          </a:solidFill>
        </p:spPr>
        <p:txBody>
          <a:bodyPr anchor="ctr" anchorCtr="0"/>
          <a:lstStyle>
            <a:lvl1pPr marL="0" indent="0" algn="ctr">
              <a:buNone/>
              <a:defRPr>
                <a:solidFill>
                  <a:schemeClr val="bg1"/>
                </a:solidFill>
              </a:defRPr>
            </a:lvl1pPr>
          </a:lstStyle>
          <a:p>
            <a:r>
              <a:rPr lang="en-US"/>
              <a:t>Click icon to add picture</a:t>
            </a:r>
            <a:endParaRPr lang="en-US" dirty="0"/>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EDA4CE46-8B7E-DC4F-8A73-BADBBB6E97F1}"/>
              </a:ext>
            </a:extLst>
          </p:cNvPr>
          <p:cNvSpPr>
            <a:spLocks noGrp="1"/>
          </p:cNvSpPr>
          <p:nvPr>
            <p:ph type="chart" sz="quarter" idx="12" hasCustomPrompt="1"/>
          </p:nvPr>
        </p:nvSpPr>
        <p:spPr>
          <a:xfrm>
            <a:off x="4572000" y="908448"/>
            <a:ext cx="4033954" cy="2896790"/>
          </a:xfrm>
        </p:spPr>
        <p:txBody>
          <a:bodyPr/>
          <a:lstStyle>
            <a:lvl1pPr marL="0" indent="0">
              <a:buNone/>
              <a:defRPr>
                <a:solidFill>
                  <a:schemeClr val="tx2"/>
                </a:solidFill>
              </a:defRPr>
            </a:lvl1pPr>
          </a:lstStyle>
          <a:p>
            <a:r>
              <a:rPr lang="en-US" dirty="0"/>
              <a:t>Insert Chart Here</a:t>
            </a:r>
          </a:p>
        </p:txBody>
      </p:sp>
      <p:sp>
        <p:nvSpPr>
          <p:cNvPr id="14" name="Text Placeholder 13">
            <a:extLst>
              <a:ext uri="{FF2B5EF4-FFF2-40B4-BE49-F238E27FC236}">
                <a16:creationId xmlns:a16="http://schemas.microsoft.com/office/drawing/2014/main" id="{3D5D8FF4-56C7-214B-A9C5-212454EA29FF}"/>
              </a:ext>
            </a:extLst>
          </p:cNvPr>
          <p:cNvSpPr>
            <a:spLocks noGrp="1"/>
          </p:cNvSpPr>
          <p:nvPr>
            <p:ph type="body" sz="quarter" idx="13" hasCustomPrompt="1"/>
          </p:nvPr>
        </p:nvSpPr>
        <p:spPr>
          <a:xfrm>
            <a:off x="464344" y="986577"/>
            <a:ext cx="2927747" cy="641747"/>
          </a:xfrm>
        </p:spPr>
        <p:txBody>
          <a:bodyPr anchor="b"/>
          <a:lstStyle>
            <a:lvl1pPr marL="0" indent="0">
              <a:buNone/>
              <a:defRPr sz="3000" b="1">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350"/>
            </a:lvl5pPr>
          </a:lstStyle>
          <a:p>
            <a:pPr lvl="0"/>
            <a:r>
              <a:rPr lang="en-US" dirty="0"/>
              <a:t>Click to add title</a:t>
            </a:r>
          </a:p>
        </p:txBody>
      </p:sp>
      <p:sp>
        <p:nvSpPr>
          <p:cNvPr id="18" name="Text Placeholder 17">
            <a:extLst>
              <a:ext uri="{FF2B5EF4-FFF2-40B4-BE49-F238E27FC236}">
                <a16:creationId xmlns:a16="http://schemas.microsoft.com/office/drawing/2014/main" id="{DD3BA085-ED83-3244-99C2-0388D529A871}"/>
              </a:ext>
            </a:extLst>
          </p:cNvPr>
          <p:cNvSpPr>
            <a:spLocks noGrp="1"/>
          </p:cNvSpPr>
          <p:nvPr>
            <p:ph type="body" sz="quarter" idx="14" hasCustomPrompt="1"/>
          </p:nvPr>
        </p:nvSpPr>
        <p:spPr>
          <a:xfrm>
            <a:off x="464344" y="1889359"/>
            <a:ext cx="2927747" cy="364376"/>
          </a:xfrm>
        </p:spPr>
        <p:txBody>
          <a:bodyPr/>
          <a:lstStyle>
            <a:lvl1pPr marL="0" indent="0">
              <a:lnSpc>
                <a:spcPct val="150000"/>
              </a:lnSpc>
              <a:buNone/>
              <a:defRPr sz="105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Click to add body text</a:t>
            </a:r>
          </a:p>
        </p:txBody>
      </p:sp>
    </p:spTree>
    <p:extLst>
      <p:ext uri="{BB962C8B-B14F-4D97-AF65-F5344CB8AC3E}">
        <p14:creationId xmlns:p14="http://schemas.microsoft.com/office/powerpoint/2010/main" val="2356509288"/>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p Photo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B825876-47F4-744F-95FA-FB30CB25A23A}"/>
              </a:ext>
            </a:extLst>
          </p:cNvPr>
          <p:cNvSpPr>
            <a:spLocks noGrp="1"/>
          </p:cNvSpPr>
          <p:nvPr>
            <p:ph type="pic" sz="quarter" idx="10"/>
          </p:nvPr>
        </p:nvSpPr>
        <p:spPr>
          <a:xfrm>
            <a:off x="0" y="1"/>
            <a:ext cx="9144000" cy="1735931"/>
          </a:xfrm>
          <a:solidFill>
            <a:schemeClr val="tx2"/>
          </a:solidFill>
        </p:spPr>
        <p:txBody>
          <a:bodyPr/>
          <a:lstStyle/>
          <a:p>
            <a:r>
              <a:rPr lang="en-US"/>
              <a:t>Click icon to add picture</a:t>
            </a:r>
          </a:p>
        </p:txBody>
      </p:sp>
      <p:sp>
        <p:nvSpPr>
          <p:cNvPr id="4" name="Content Placeholder 3"/>
          <p:cNvSpPr>
            <a:spLocks noGrp="1" noChangeArrowheads="1"/>
          </p:cNvSpPr>
          <p:nvPr>
            <p:ph idx="1" hasCustomPrompt="1"/>
          </p:nvPr>
        </p:nvSpPr>
        <p:spPr bwMode="auto">
          <a:xfrm>
            <a:off x="285751" y="2005338"/>
            <a:ext cx="8572499" cy="2560004"/>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add text</a:t>
            </a:r>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1826992" y="639529"/>
            <a:ext cx="5490017" cy="459581"/>
          </a:xfrm>
          <a:prstGeom prst="rect">
            <a:avLst/>
          </a:prstGeom>
          <a:ln>
            <a:solidFill>
              <a:schemeClr val="bg1"/>
            </a:solidFill>
          </a:ln>
        </p:spPr>
        <p:txBody>
          <a:bodyPr anchor="ctr"/>
          <a:lstStyle>
            <a:lvl1pPr marL="0" indent="0" algn="ctr">
              <a:tabLst/>
              <a:defRPr sz="2100">
                <a:solidFill>
                  <a:schemeClr val="bg1"/>
                </a:solidFill>
              </a:defRPr>
            </a:lvl1pPr>
          </a:lstStyle>
          <a:p>
            <a:r>
              <a:rPr lang="en-US" dirty="0"/>
              <a:t>Click to add title</a:t>
            </a:r>
          </a:p>
        </p:txBody>
      </p:sp>
    </p:spTree>
    <p:extLst>
      <p:ext uri="{BB962C8B-B14F-4D97-AF65-F5344CB8AC3E}">
        <p14:creationId xmlns:p14="http://schemas.microsoft.com/office/powerpoint/2010/main" val="59240091"/>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eft Slant Photo Layou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1" y="2"/>
            <a:ext cx="4785383" cy="4773714"/>
          </a:xfrm>
          <a:custGeom>
            <a:avLst/>
            <a:gdLst>
              <a:gd name="connsiteX0" fmla="*/ 2163329 w 6096459"/>
              <a:gd name="connsiteY0" fmla="*/ 0 h 6857999"/>
              <a:gd name="connsiteX1" fmla="*/ 6096459 w 6096459"/>
              <a:gd name="connsiteY1" fmla="*/ 0 h 6857999"/>
              <a:gd name="connsiteX2" fmla="*/ 3933130 w 6096459"/>
              <a:gd name="connsiteY2" fmla="*/ 6857999 h 6857999"/>
              <a:gd name="connsiteX3" fmla="*/ 0 w 609645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6096459" h="6857999">
                <a:moveTo>
                  <a:pt x="2163329" y="0"/>
                </a:moveTo>
                <a:lnTo>
                  <a:pt x="6096459" y="0"/>
                </a:lnTo>
                <a:lnTo>
                  <a:pt x="3933130" y="6857999"/>
                </a:lnTo>
                <a:lnTo>
                  <a:pt x="0" y="6857999"/>
                </a:lnTo>
                <a:close/>
              </a:path>
            </a:pathLst>
          </a:custGeom>
          <a:solidFill>
            <a:schemeClr val="tx2"/>
          </a:solidFill>
        </p:spPr>
        <p:txBody>
          <a:bodyPr wrap="square">
            <a:noAutofit/>
          </a:bodyPr>
          <a:lstStyle>
            <a:lvl1pPr marL="0" indent="0">
              <a:buNone/>
              <a:defRPr sz="1200"/>
            </a:lvl1pPr>
          </a:lstStyle>
          <a:p>
            <a:r>
              <a:rPr lang="en-US"/>
              <a:t>Click icon to add picture</a:t>
            </a:r>
            <a:endParaRPr lang="en-US" dirty="0"/>
          </a:p>
        </p:txBody>
      </p:sp>
      <p:cxnSp>
        <p:nvCxnSpPr>
          <p:cNvPr id="7" name="Straight Connector 6"/>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C10A3604-9824-2645-909F-1356609E5DB7}"/>
              </a:ext>
            </a:extLst>
          </p:cNvPr>
          <p:cNvSpPr>
            <a:spLocks noGrp="1"/>
          </p:cNvSpPr>
          <p:nvPr>
            <p:ph type="title" hasCustomPrompt="1"/>
          </p:nvPr>
        </p:nvSpPr>
        <p:spPr>
          <a:xfrm>
            <a:off x="4785384" y="1737301"/>
            <a:ext cx="3999802" cy="722042"/>
          </a:xfrm>
          <a:prstGeom prst="rect">
            <a:avLst/>
          </a:prstGeom>
        </p:spPr>
        <p:txBody>
          <a:bodyPr anchor="b" anchorCtr="0"/>
          <a:lstStyle>
            <a:lvl1pPr marL="0" indent="0">
              <a:tabLst/>
              <a:defRPr sz="300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9699C641-BCAB-1B4D-A8FC-B30EE9910EF2}"/>
              </a:ext>
            </a:extLst>
          </p:cNvPr>
          <p:cNvSpPr>
            <a:spLocks noGrp="1"/>
          </p:cNvSpPr>
          <p:nvPr>
            <p:ph type="body" sz="quarter" idx="15" hasCustomPrompt="1"/>
          </p:nvPr>
        </p:nvSpPr>
        <p:spPr>
          <a:xfrm>
            <a:off x="4785035" y="2684159"/>
            <a:ext cx="4000500" cy="876300"/>
          </a:xfrm>
        </p:spPr>
        <p:txBody>
          <a:bodyPr/>
          <a:lstStyle>
            <a:lvl1pPr marL="0" indent="0">
              <a:lnSpc>
                <a:spcPct val="150000"/>
              </a:lnSpc>
              <a:buNone/>
              <a:defRPr sz="1050"/>
            </a:lvl1pPr>
            <a:lvl2pPr marL="342900" indent="0">
              <a:buNone/>
              <a:defRPr/>
            </a:lvl2pPr>
            <a:lvl3pPr marL="685800" indent="0">
              <a:buNone/>
              <a:defRPr/>
            </a:lvl3pPr>
            <a:lvl4pPr marL="1028700" indent="0">
              <a:buNone/>
              <a:defRPr/>
            </a:lvl4pPr>
            <a:lvl5pPr marL="1371600" indent="0">
              <a:buNone/>
              <a:defRPr/>
            </a:lvl5pPr>
          </a:lstStyle>
          <a:p>
            <a:pPr lvl="0"/>
            <a:r>
              <a:rPr lang="en-US" dirty="0"/>
              <a:t>Insert body text here.</a:t>
            </a:r>
          </a:p>
          <a:p>
            <a:pPr lvl="0"/>
            <a:r>
              <a:rPr lang="en-US" dirty="0"/>
              <a:t>Once picture has been added, click on format photo in the top ribbon bar and set the picture transparency to 40%.</a:t>
            </a:r>
          </a:p>
        </p:txBody>
      </p:sp>
    </p:spTree>
    <p:extLst>
      <p:ext uri="{BB962C8B-B14F-4D97-AF65-F5344CB8AC3E}">
        <p14:creationId xmlns:p14="http://schemas.microsoft.com/office/powerpoint/2010/main" val="5581976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6" name="Straight Connector 5"/>
          <p:cNvCxnSpPr/>
          <p:nvPr userDrawn="1"/>
        </p:nvCxnSpPr>
        <p:spPr>
          <a:xfrm>
            <a:off x="384175" y="4935538"/>
            <a:ext cx="837565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userDrawn="1"/>
        </p:nvSpPr>
        <p:spPr bwMode="auto">
          <a:xfrm>
            <a:off x="279400" y="4824413"/>
            <a:ext cx="52705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31" tIns="41015" rIns="82031" bIns="41015">
            <a:spAutoFit/>
          </a:bodyPr>
          <a:lstStyle>
            <a:lvl1pPr defTabSz="912813" eaLnBrk="0" hangingPunct="0">
              <a:defRPr>
                <a:solidFill>
                  <a:schemeClr val="tx1"/>
                </a:solidFill>
                <a:latin typeface="Times New Roman" pitchFamily="18" charset="0"/>
              </a:defRPr>
            </a:lvl1pPr>
            <a:lvl2pPr marL="742950" indent="-285750" defTabSz="912813" eaLnBrk="0" hangingPunct="0">
              <a:defRPr>
                <a:solidFill>
                  <a:schemeClr val="tx1"/>
                </a:solidFill>
                <a:latin typeface="Times New Roman" pitchFamily="18" charset="0"/>
              </a:defRPr>
            </a:lvl2pPr>
            <a:lvl3pPr marL="1143000" indent="-228600" defTabSz="912813" eaLnBrk="0" hangingPunct="0">
              <a:defRPr>
                <a:solidFill>
                  <a:schemeClr val="tx1"/>
                </a:solidFill>
                <a:latin typeface="Times New Roman" pitchFamily="18" charset="0"/>
              </a:defRPr>
            </a:lvl3pPr>
            <a:lvl4pPr marL="1600200" indent="-228600" defTabSz="912813" eaLnBrk="0" hangingPunct="0">
              <a:defRPr>
                <a:solidFill>
                  <a:schemeClr val="tx1"/>
                </a:solidFill>
                <a:latin typeface="Times New Roman" pitchFamily="18" charset="0"/>
              </a:defRPr>
            </a:lvl4pPr>
            <a:lvl5pPr marL="2057400" indent="-228600" defTabSz="912813" eaLnBrk="0" hangingPunct="0">
              <a:defRPr>
                <a:solidFill>
                  <a:schemeClr val="tx1"/>
                </a:solidFill>
                <a:latin typeface="Times New Roman" pitchFamily="18" charset="0"/>
              </a:defRPr>
            </a:lvl5pPr>
            <a:lvl6pPr marL="2514600" indent="-228600" defTabSz="912813" eaLnBrk="0" fontAlgn="base" hangingPunct="0">
              <a:spcBef>
                <a:spcPct val="0"/>
              </a:spcBef>
              <a:spcAft>
                <a:spcPct val="0"/>
              </a:spcAft>
              <a:defRPr>
                <a:solidFill>
                  <a:schemeClr val="tx1"/>
                </a:solidFill>
                <a:latin typeface="Times New Roman" pitchFamily="18" charset="0"/>
              </a:defRPr>
            </a:lvl6pPr>
            <a:lvl7pPr marL="2971800" indent="-228600" defTabSz="912813" eaLnBrk="0" fontAlgn="base" hangingPunct="0">
              <a:spcBef>
                <a:spcPct val="0"/>
              </a:spcBef>
              <a:spcAft>
                <a:spcPct val="0"/>
              </a:spcAft>
              <a:defRPr>
                <a:solidFill>
                  <a:schemeClr val="tx1"/>
                </a:solidFill>
                <a:latin typeface="Times New Roman" pitchFamily="18" charset="0"/>
              </a:defRPr>
            </a:lvl7pPr>
            <a:lvl8pPr marL="3429000" indent="-228600" defTabSz="912813" eaLnBrk="0" fontAlgn="base" hangingPunct="0">
              <a:spcBef>
                <a:spcPct val="0"/>
              </a:spcBef>
              <a:spcAft>
                <a:spcPct val="0"/>
              </a:spcAft>
              <a:defRPr>
                <a:solidFill>
                  <a:schemeClr val="tx1"/>
                </a:solidFill>
                <a:latin typeface="Times New Roman" pitchFamily="18" charset="0"/>
              </a:defRPr>
            </a:lvl8pPr>
            <a:lvl9pPr marL="3886200" indent="-228600" defTabSz="912813" eaLnBrk="0" fontAlgn="base" hangingPunct="0">
              <a:spcBef>
                <a:spcPct val="0"/>
              </a:spcBef>
              <a:spcAft>
                <a:spcPct val="0"/>
              </a:spcAft>
              <a:defRPr>
                <a:solidFill>
                  <a:schemeClr val="tx1"/>
                </a:solidFill>
                <a:latin typeface="Times New Roman" pitchFamily="18" charset="0"/>
              </a:defRPr>
            </a:lvl9pPr>
          </a:lstStyle>
          <a:p>
            <a:pPr eaLnBrk="1" hangingPunct="1">
              <a:defRPr/>
            </a:pPr>
            <a:r>
              <a:rPr lang="en-US" altLang="en-US" sz="700" b="1" dirty="0">
                <a:solidFill>
                  <a:srgbClr val="000000"/>
                </a:solidFill>
                <a:latin typeface="Arial" pitchFamily="34" charset="0"/>
              </a:rPr>
              <a:t>For broker/dealer use only. Not for distribution to the general public. </a:t>
            </a:r>
          </a:p>
          <a:p>
            <a:pPr eaLnBrk="1" hangingPunct="1">
              <a:defRPr/>
            </a:pPr>
            <a:r>
              <a:rPr lang="en-US" altLang="en-US" sz="700" dirty="0">
                <a:solidFill>
                  <a:srgbClr val="000000"/>
                </a:solidFill>
                <a:latin typeface="Arial" pitchFamily="34" charset="0"/>
              </a:rPr>
              <a:t>© 2017  Management Investment Advisers, LLC. All rights reserved.</a:t>
            </a:r>
          </a:p>
        </p:txBody>
      </p:sp>
      <p:sp>
        <p:nvSpPr>
          <p:cNvPr id="2" name="Title 1"/>
          <p:cNvSpPr>
            <a:spLocks noGrp="1"/>
          </p:cNvSpPr>
          <p:nvPr>
            <p:ph type="title"/>
          </p:nvPr>
        </p:nvSpPr>
        <p:spPr/>
        <p:txBody>
          <a:bodyPr/>
          <a:lstStyle/>
          <a:p>
            <a:r>
              <a:rPr lang="en-US"/>
              <a:t>Click to edit Master title style</a:t>
            </a:r>
            <a:endParaRPr lang="en-GB" dirty="0"/>
          </a:p>
        </p:txBody>
      </p:sp>
      <p:sp>
        <p:nvSpPr>
          <p:cNvPr id="14" name="Content Placeholder 13"/>
          <p:cNvSpPr>
            <a:spLocks noGrp="1"/>
          </p:cNvSpPr>
          <p:nvPr>
            <p:ph sz="quarter" idx="13"/>
          </p:nvPr>
        </p:nvSpPr>
        <p:spPr>
          <a:xfrm>
            <a:off x="389793" y="1221583"/>
            <a:ext cx="8370277" cy="3456385"/>
          </a:xfrm>
        </p:spPr>
        <p:txBody>
          <a:bodyPr/>
          <a:lstStyle>
            <a:lvl1pPr>
              <a:buClr>
                <a:schemeClr val="tx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15"/>
          <p:cNvSpPr>
            <a:spLocks noGrp="1"/>
          </p:cNvSpPr>
          <p:nvPr>
            <p:ph sz="quarter" idx="14"/>
          </p:nvPr>
        </p:nvSpPr>
        <p:spPr>
          <a:xfrm>
            <a:off x="394129" y="4681749"/>
            <a:ext cx="8376138" cy="158142"/>
          </a:xfrm>
        </p:spPr>
        <p:txBody>
          <a:bodyPr anchor="b">
            <a:noAutofit/>
          </a:bodyPr>
          <a:lstStyle>
            <a:lvl1pPr marL="0" indent="0">
              <a:spcBef>
                <a:spcPts val="0"/>
              </a:spcBef>
              <a:spcAft>
                <a:spcPts val="0"/>
              </a:spcAft>
              <a:buNone/>
              <a:defRPr sz="700">
                <a:solidFill>
                  <a:schemeClr val="tx2"/>
                </a:solidFill>
              </a:defRPr>
            </a:lvl1pPr>
            <a:lvl2pPr marL="266676" indent="0">
              <a:spcBef>
                <a:spcPts val="0"/>
              </a:spcBef>
              <a:spcAft>
                <a:spcPts val="0"/>
              </a:spcAft>
              <a:buNone/>
              <a:defRPr sz="800">
                <a:solidFill>
                  <a:schemeClr val="tx2"/>
                </a:solidFill>
              </a:defRPr>
            </a:lvl2pPr>
            <a:lvl3pPr marL="542875" indent="0">
              <a:spcBef>
                <a:spcPts val="0"/>
              </a:spcBef>
              <a:spcAft>
                <a:spcPts val="0"/>
              </a:spcAft>
              <a:buNone/>
              <a:defRPr sz="800">
                <a:solidFill>
                  <a:schemeClr val="tx2"/>
                </a:solidFill>
              </a:defRPr>
            </a:lvl3pPr>
            <a:lvl4pPr marL="809550" indent="0">
              <a:spcBef>
                <a:spcPts val="0"/>
              </a:spcBef>
              <a:spcAft>
                <a:spcPts val="0"/>
              </a:spcAft>
              <a:buNone/>
              <a:defRPr sz="800">
                <a:solidFill>
                  <a:schemeClr val="tx2"/>
                </a:solidFill>
              </a:defRPr>
            </a:lvl4pPr>
            <a:lvl5pPr marL="1076226" indent="0">
              <a:spcBef>
                <a:spcPts val="0"/>
              </a:spcBef>
              <a:spcAft>
                <a:spcPts val="0"/>
              </a:spcAft>
              <a:buNone/>
              <a:defRPr sz="800">
                <a:solidFill>
                  <a:schemeClr val="tx2"/>
                </a:solidFill>
              </a:defRPr>
            </a:lvl5pPr>
          </a:lstStyle>
          <a:p>
            <a:pPr lvl="0"/>
            <a:r>
              <a:rPr lang="en-US"/>
              <a:t>Click to edit Master text styles</a:t>
            </a:r>
          </a:p>
        </p:txBody>
      </p:sp>
      <p:sp>
        <p:nvSpPr>
          <p:cNvPr id="18" name="Text Placeholder 14"/>
          <p:cNvSpPr>
            <a:spLocks noGrp="1"/>
          </p:cNvSpPr>
          <p:nvPr>
            <p:ph type="body" sz="quarter" idx="10"/>
          </p:nvPr>
        </p:nvSpPr>
        <p:spPr>
          <a:xfrm>
            <a:off x="383931" y="42876"/>
            <a:ext cx="4520712" cy="144065"/>
          </a:xfrm>
        </p:spPr>
        <p:txBody>
          <a:bodyPr anchor="ctr">
            <a:noAutofit/>
          </a:bodyPr>
          <a:lstStyle>
            <a:lvl1pPr marL="0" indent="0">
              <a:spcBef>
                <a:spcPts val="0"/>
              </a:spcBef>
              <a:spcAft>
                <a:spcPts val="0"/>
              </a:spcAft>
              <a:buNone/>
              <a:defRPr sz="700">
                <a:solidFill>
                  <a:schemeClr val="tx2"/>
                </a:solidFill>
              </a:defRPr>
            </a:lvl1pPr>
            <a:lvl2pPr marL="266676" indent="0">
              <a:spcBef>
                <a:spcPts val="0"/>
              </a:spcBef>
              <a:spcAft>
                <a:spcPts val="0"/>
              </a:spcAft>
              <a:buNone/>
              <a:defRPr sz="800">
                <a:solidFill>
                  <a:schemeClr val="tx2"/>
                </a:solidFill>
              </a:defRPr>
            </a:lvl2pPr>
            <a:lvl3pPr marL="542875" indent="0">
              <a:spcBef>
                <a:spcPts val="0"/>
              </a:spcBef>
              <a:spcAft>
                <a:spcPts val="0"/>
              </a:spcAft>
              <a:buNone/>
              <a:defRPr sz="800">
                <a:solidFill>
                  <a:schemeClr val="tx2"/>
                </a:solidFill>
              </a:defRPr>
            </a:lvl3pPr>
            <a:lvl4pPr marL="809550" indent="0">
              <a:spcBef>
                <a:spcPts val="0"/>
              </a:spcBef>
              <a:spcAft>
                <a:spcPts val="0"/>
              </a:spcAft>
              <a:buNone/>
              <a:defRPr sz="800">
                <a:solidFill>
                  <a:schemeClr val="tx2"/>
                </a:solidFill>
              </a:defRPr>
            </a:lvl4pPr>
            <a:lvl5pPr marL="1076226" indent="0">
              <a:spcBef>
                <a:spcPts val="0"/>
              </a:spcBef>
              <a:spcAft>
                <a:spcPts val="0"/>
              </a:spcAft>
              <a:buNone/>
              <a:defRPr sz="800">
                <a:solidFill>
                  <a:schemeClr val="tx2"/>
                </a:solidFill>
              </a:defRPr>
            </a:lvl5pPr>
          </a:lstStyle>
          <a:p>
            <a:pPr lvl="0"/>
            <a:r>
              <a:rPr lang="en-US"/>
              <a:t>Click to edit Master text styles</a:t>
            </a:r>
          </a:p>
        </p:txBody>
      </p:sp>
      <p:sp>
        <p:nvSpPr>
          <p:cNvPr id="8" name="Slide Number Placeholder 5"/>
          <p:cNvSpPr>
            <a:spLocks noGrp="1"/>
          </p:cNvSpPr>
          <p:nvPr>
            <p:ph type="sldNum" sz="quarter" idx="15"/>
          </p:nvPr>
        </p:nvSpPr>
        <p:spPr>
          <a:xfrm>
            <a:off x="7696200" y="4941888"/>
            <a:ext cx="1063625" cy="180975"/>
          </a:xfrm>
        </p:spPr>
        <p:txBody>
          <a:bodyPr/>
          <a:lstStyle>
            <a:lvl1pPr defTabSz="914400" fontAlgn="base">
              <a:spcBef>
                <a:spcPct val="0"/>
              </a:spcBef>
              <a:spcAft>
                <a:spcPct val="0"/>
              </a:spcAft>
              <a:defRPr>
                <a:latin typeface="Times New Roman" pitchFamily="18" charset="0"/>
              </a:defRPr>
            </a:lvl1pPr>
          </a:lstStyle>
          <a:p>
            <a:pPr>
              <a:defRPr/>
            </a:pPr>
            <a:fld id="{290DFC56-0BB9-4314-BA99-5F8F361585EC}" type="slidenum">
              <a:rPr lang="en-GB"/>
              <a:pPr>
                <a:defRPr/>
              </a:pPr>
              <a:t>‹#›</a:t>
            </a:fld>
            <a:endParaRPr lang="en-GB" dirty="0"/>
          </a:p>
        </p:txBody>
      </p:sp>
    </p:spTree>
    <p:extLst>
      <p:ext uri="{BB962C8B-B14F-4D97-AF65-F5344CB8AC3E}">
        <p14:creationId xmlns:p14="http://schemas.microsoft.com/office/powerpoint/2010/main" val="1927227614"/>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5750" y="778276"/>
            <a:ext cx="8572500" cy="3840167"/>
          </a:xfrm>
        </p:spPr>
        <p:txBody>
          <a:bodyPr/>
          <a:lstStyle>
            <a:lvl1pPr marL="0" indent="0">
              <a:buNone/>
              <a:defRPr sz="900" baseline="0">
                <a:solidFill>
                  <a:schemeClr val="tx2"/>
                </a:solidFill>
                <a:latin typeface="Arial" charset="0"/>
                <a:ea typeface="Arial" charset="0"/>
                <a:cs typeface="Arial" charset="0"/>
              </a:defRPr>
            </a:lvl1pPr>
            <a:lvl2pPr marL="109728" indent="0">
              <a:buNone/>
              <a:defRPr sz="750" baseline="0">
                <a:solidFill>
                  <a:srgbClr val="141313"/>
                </a:solidFill>
                <a:latin typeface="Arial" charset="0"/>
                <a:ea typeface="Arial" charset="0"/>
                <a:cs typeface="Arial" charset="0"/>
              </a:defRPr>
            </a:lvl2pPr>
            <a:lvl3pPr marL="212598" indent="0">
              <a:buNone/>
              <a:defRPr sz="750" baseline="0">
                <a:solidFill>
                  <a:srgbClr val="141313"/>
                </a:solidFill>
                <a:latin typeface="Arial" charset="0"/>
                <a:ea typeface="Arial" charset="0"/>
                <a:cs typeface="Arial" charset="0"/>
              </a:defRPr>
            </a:lvl3pPr>
            <a:lvl4pPr marL="322326" indent="0">
              <a:buSzPct val="100000"/>
              <a:buNone/>
              <a:defRPr sz="750" baseline="0">
                <a:solidFill>
                  <a:srgbClr val="141313"/>
                </a:solidFill>
                <a:latin typeface="Arial" charset="0"/>
                <a:ea typeface="Arial" charset="0"/>
                <a:cs typeface="Arial" charset="0"/>
              </a:defRPr>
            </a:lvl4pPr>
            <a:lvl5pPr marL="452628" indent="0">
              <a:buSzPct val="100000"/>
              <a:buNone/>
              <a:defRPr sz="750" baseline="0">
                <a:solidFill>
                  <a:srgbClr val="141313"/>
                </a:solidFill>
                <a:latin typeface="Arial" charset="0"/>
                <a:ea typeface="Arial" charset="0"/>
                <a:cs typeface="Arial" charset="0"/>
              </a:defRPr>
            </a:lvl5pPr>
          </a:lstStyle>
          <a:p>
            <a:pPr lvl="0"/>
            <a:r>
              <a:rPr lang="en-US" dirty="0"/>
              <a:t>Click to add disclosure text</a:t>
            </a:r>
          </a:p>
        </p:txBody>
      </p:sp>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F942745-FEF4-A44D-BA84-BFDAEE77C481}"/>
              </a:ext>
            </a:extLst>
          </p:cNvPr>
          <p:cNvCxnSpPr/>
          <p:nvPr userDrawn="1"/>
        </p:nvCxnSpPr>
        <p:spPr>
          <a:xfrm>
            <a:off x="285749" y="642963"/>
            <a:ext cx="85725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2732442-0904-D74C-AF60-9D3EE5071F7E}"/>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tx2"/>
                </a:solidFill>
              </a:defRPr>
            </a:lvl1pPr>
          </a:lstStyle>
          <a:p>
            <a:r>
              <a:rPr lang="en-US" dirty="0"/>
              <a:t>Disclosure Slide</a:t>
            </a:r>
          </a:p>
        </p:txBody>
      </p:sp>
    </p:spTree>
    <p:extLst>
      <p:ext uri="{BB962C8B-B14F-4D97-AF65-F5344CB8AC3E}">
        <p14:creationId xmlns:p14="http://schemas.microsoft.com/office/powerpoint/2010/main" val="2503990339"/>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sclosure - Blue Bar">
    <p:spTree>
      <p:nvGrpSpPr>
        <p:cNvPr id="1" name=""/>
        <p:cNvGrpSpPr/>
        <p:nvPr/>
      </p:nvGrpSpPr>
      <p:grpSpPr>
        <a:xfrm>
          <a:off x="0" y="0"/>
          <a:ext cx="0" cy="0"/>
          <a:chOff x="0" y="0"/>
          <a:chExt cx="0" cy="0"/>
        </a:xfrm>
      </p:grpSpPr>
      <p:cxnSp>
        <p:nvCxnSpPr>
          <p:cNvPr id="5" name="Straight Connector 4"/>
          <p:cNvCxnSpPr/>
          <p:nvPr userDrawn="1"/>
        </p:nvCxnSpPr>
        <p:spPr>
          <a:xfrm>
            <a:off x="0" y="4773716"/>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CACCC59-BFDD-0B47-9D70-1FA4503C7D70}"/>
              </a:ext>
            </a:extLst>
          </p:cNvPr>
          <p:cNvSpPr/>
          <p:nvPr userDrawn="1"/>
        </p:nvSpPr>
        <p:spPr>
          <a:xfrm>
            <a:off x="-1" y="1176"/>
            <a:ext cx="9144000" cy="6417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1">
            <a:extLst>
              <a:ext uri="{FF2B5EF4-FFF2-40B4-BE49-F238E27FC236}">
                <a16:creationId xmlns:a16="http://schemas.microsoft.com/office/drawing/2014/main" id="{CF896347-501D-8D44-BF79-92850840BB4C}"/>
              </a:ext>
            </a:extLst>
          </p:cNvPr>
          <p:cNvSpPr>
            <a:spLocks noGrp="1"/>
          </p:cNvSpPr>
          <p:nvPr>
            <p:ph type="title" hasCustomPrompt="1"/>
          </p:nvPr>
        </p:nvSpPr>
        <p:spPr>
          <a:xfrm>
            <a:off x="285751" y="183382"/>
            <a:ext cx="8572499" cy="459581"/>
          </a:xfrm>
          <a:prstGeom prst="rect">
            <a:avLst/>
          </a:prstGeom>
        </p:spPr>
        <p:txBody>
          <a:bodyPr bIns="91440" anchor="b" anchorCtr="0"/>
          <a:lstStyle>
            <a:lvl1pPr marL="0" indent="0">
              <a:tabLst/>
              <a:defRPr sz="2400">
                <a:solidFill>
                  <a:schemeClr val="bg1"/>
                </a:solidFill>
              </a:defRPr>
            </a:lvl1pPr>
          </a:lstStyle>
          <a:p>
            <a:r>
              <a:rPr lang="en-US" dirty="0"/>
              <a:t>Disclosure Slide</a:t>
            </a:r>
          </a:p>
        </p:txBody>
      </p:sp>
      <p:sp>
        <p:nvSpPr>
          <p:cNvPr id="8" name="Content Placeholder 2">
            <a:extLst>
              <a:ext uri="{FF2B5EF4-FFF2-40B4-BE49-F238E27FC236}">
                <a16:creationId xmlns:a16="http://schemas.microsoft.com/office/drawing/2014/main" id="{BE49AB12-099E-C349-A37B-00F935169782}"/>
              </a:ext>
            </a:extLst>
          </p:cNvPr>
          <p:cNvSpPr>
            <a:spLocks noGrp="1"/>
          </p:cNvSpPr>
          <p:nvPr>
            <p:ph idx="1" hasCustomPrompt="1"/>
          </p:nvPr>
        </p:nvSpPr>
        <p:spPr>
          <a:xfrm>
            <a:off x="285750" y="778276"/>
            <a:ext cx="8572500" cy="3840167"/>
          </a:xfrm>
        </p:spPr>
        <p:txBody>
          <a:bodyPr/>
          <a:lstStyle>
            <a:lvl1pPr marL="0" indent="0">
              <a:buNone/>
              <a:defRPr sz="900" baseline="0">
                <a:solidFill>
                  <a:schemeClr val="tx2"/>
                </a:solidFill>
                <a:latin typeface="Arial" charset="0"/>
                <a:ea typeface="Arial" charset="0"/>
                <a:cs typeface="Arial" charset="0"/>
              </a:defRPr>
            </a:lvl1pPr>
            <a:lvl2pPr marL="109728" indent="0">
              <a:buNone/>
              <a:defRPr sz="750" baseline="0">
                <a:solidFill>
                  <a:srgbClr val="141313"/>
                </a:solidFill>
                <a:latin typeface="Arial" charset="0"/>
                <a:ea typeface="Arial" charset="0"/>
                <a:cs typeface="Arial" charset="0"/>
              </a:defRPr>
            </a:lvl2pPr>
            <a:lvl3pPr marL="212598" indent="0">
              <a:buNone/>
              <a:defRPr sz="750" baseline="0">
                <a:solidFill>
                  <a:srgbClr val="141313"/>
                </a:solidFill>
                <a:latin typeface="Arial" charset="0"/>
                <a:ea typeface="Arial" charset="0"/>
                <a:cs typeface="Arial" charset="0"/>
              </a:defRPr>
            </a:lvl3pPr>
            <a:lvl4pPr marL="322326" indent="0">
              <a:buSzPct val="100000"/>
              <a:buNone/>
              <a:defRPr sz="750" baseline="0">
                <a:solidFill>
                  <a:srgbClr val="141313"/>
                </a:solidFill>
                <a:latin typeface="Arial" charset="0"/>
                <a:ea typeface="Arial" charset="0"/>
                <a:cs typeface="Arial" charset="0"/>
              </a:defRPr>
            </a:lvl4pPr>
            <a:lvl5pPr marL="452628" indent="0">
              <a:buSzPct val="100000"/>
              <a:buNone/>
              <a:defRPr sz="750" baseline="0">
                <a:solidFill>
                  <a:srgbClr val="141313"/>
                </a:solidFill>
                <a:latin typeface="Arial" charset="0"/>
                <a:ea typeface="Arial" charset="0"/>
                <a:cs typeface="Arial" charset="0"/>
              </a:defRPr>
            </a:lvl5pPr>
          </a:lstStyle>
          <a:p>
            <a:pPr lvl="0"/>
            <a:r>
              <a:rPr lang="en-US" dirty="0"/>
              <a:t>Click to add disclosure text</a:t>
            </a:r>
          </a:p>
        </p:txBody>
      </p:sp>
    </p:spTree>
    <p:extLst>
      <p:ext uri="{BB962C8B-B14F-4D97-AF65-F5344CB8AC3E}">
        <p14:creationId xmlns:p14="http://schemas.microsoft.com/office/powerpoint/2010/main" val="235576457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Section 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B15D910-8D6F-5845-9AD8-29646499A940}"/>
              </a:ext>
            </a:extLst>
          </p:cNvPr>
          <p:cNvSpPr/>
          <p:nvPr userDrawn="1"/>
        </p:nvSpPr>
        <p:spPr bwMode="auto">
          <a:xfrm>
            <a:off x="279401" y="261938"/>
            <a:ext cx="8593138" cy="4511778"/>
          </a:xfrm>
          <a:prstGeom prst="rect">
            <a:avLst/>
          </a:prstGeom>
          <a:solidFill>
            <a:schemeClr val="tx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tx1"/>
              </a:solidFill>
              <a:effectLst/>
              <a:latin typeface="Arial" pitchFamily="34" charset="0"/>
            </a:endParaRPr>
          </a:p>
        </p:txBody>
      </p:sp>
      <p:sp>
        <p:nvSpPr>
          <p:cNvPr id="6" name="Title 1"/>
          <p:cNvSpPr>
            <a:spLocks noGrp="1"/>
          </p:cNvSpPr>
          <p:nvPr>
            <p:ph type="title" hasCustomPrompt="1"/>
          </p:nvPr>
        </p:nvSpPr>
        <p:spPr>
          <a:xfrm>
            <a:off x="604684" y="1968910"/>
            <a:ext cx="4749233" cy="1334730"/>
          </a:xfrm>
          <a:prstGeom prst="rect">
            <a:avLst/>
          </a:prstGeom>
        </p:spPr>
        <p:txBody>
          <a:bodyPr anchor="t"/>
          <a:lstStyle>
            <a:lvl1pPr algn="l">
              <a:defRPr sz="2400" b="0" cap="none" baseline="0">
                <a:solidFill>
                  <a:schemeClr val="bg1"/>
                </a:solidFill>
              </a:defRPr>
            </a:lvl1pPr>
          </a:lstStyle>
          <a:p>
            <a:r>
              <a:rPr lang="en-US" dirty="0"/>
              <a:t>Click to add text</a:t>
            </a:r>
            <a:br>
              <a:rPr lang="en-US" dirty="0"/>
            </a:br>
            <a:r>
              <a:rPr lang="en-US" dirty="0"/>
              <a:t>Use this divider for display</a:t>
            </a:r>
          </a:p>
        </p:txBody>
      </p:sp>
    </p:spTree>
    <p:extLst>
      <p:ext uri="{BB962C8B-B14F-4D97-AF65-F5344CB8AC3E}">
        <p14:creationId xmlns:p14="http://schemas.microsoft.com/office/powerpoint/2010/main" val="115068245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3CD3-52EB-4792-A9D9-987CD03511F0}"/>
              </a:ext>
            </a:extLst>
          </p:cNvPr>
          <p:cNvSpPr>
            <a:spLocks noGrp="1"/>
          </p:cNvSpPr>
          <p:nvPr>
            <p:ph type="ctrTitle"/>
          </p:nvPr>
        </p:nvSpPr>
        <p:spPr>
          <a:xfrm>
            <a:off x="332185" y="330993"/>
            <a:ext cx="8479631" cy="1864012"/>
          </a:xfrm>
        </p:spPr>
        <p:txBody>
          <a:bodyPr wrap="square" lIns="0" tIns="0" rIns="0" bIns="0" anchor="b" anchorCtr="0">
            <a:normAutofit/>
          </a:bodyPr>
          <a:lstStyle>
            <a:lvl1pPr algn="l">
              <a:lnSpc>
                <a:spcPct val="100000"/>
              </a:lnSpc>
              <a:defRPr sz="36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37AA7E-2193-4D1B-A896-BA7E306494CB}"/>
              </a:ext>
            </a:extLst>
          </p:cNvPr>
          <p:cNvSpPr>
            <a:spLocks noGrp="1"/>
          </p:cNvSpPr>
          <p:nvPr>
            <p:ph type="subTitle" idx="1"/>
          </p:nvPr>
        </p:nvSpPr>
        <p:spPr>
          <a:xfrm>
            <a:off x="332185" y="2303099"/>
            <a:ext cx="8479631" cy="1834319"/>
          </a:xfrm>
        </p:spPr>
        <p:txBody>
          <a:bodyPr lIns="0" tIns="0" rIns="0" bIns="0">
            <a:normAutofit/>
          </a:bodyPr>
          <a:lstStyle>
            <a:lvl1pPr marL="0" indent="0" algn="l">
              <a:lnSpc>
                <a:spcPct val="104000"/>
              </a:lnSpc>
              <a:buNone/>
              <a:defRPr sz="3450">
                <a:solidFill>
                  <a:schemeClr val="tx2">
                    <a:alpha val="56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324A14B1-115B-40A3-9D71-3DE33E9DCE4E}"/>
              </a:ext>
            </a:extLst>
          </p:cNvPr>
          <p:cNvSpPr>
            <a:spLocks noGrp="1"/>
          </p:cNvSpPr>
          <p:nvPr>
            <p:ph type="dt" sz="half" idx="10"/>
          </p:nvPr>
        </p:nvSpPr>
        <p:spPr>
          <a:xfrm>
            <a:off x="332185" y="4468499"/>
            <a:ext cx="2593181" cy="675000"/>
          </a:xfrm>
          <a:prstGeom prst="rect">
            <a:avLst/>
          </a:prstGeom>
        </p:spPr>
        <p:txBody>
          <a:bodyPr/>
          <a:lstStyle>
            <a:lvl1pPr>
              <a:defRPr>
                <a:solidFill>
                  <a:schemeClr val="tx2"/>
                </a:solidFill>
                <a:latin typeface="+mn-lt"/>
              </a:defRPr>
            </a:lvl1pPr>
          </a:lstStyle>
          <a:p>
            <a:fld id="{8994394A-E95D-49DE-8614-F37E1FCF0AC3}" type="datetime2">
              <a:rPr lang="en-US" smtClean="0"/>
              <a:pPr/>
              <a:t>Tuesday, October 27, 2020</a:t>
            </a:fld>
            <a:endParaRPr lang="en-US" dirty="0"/>
          </a:p>
        </p:txBody>
      </p:sp>
      <p:sp>
        <p:nvSpPr>
          <p:cNvPr id="5" name="Footer Placeholder 4">
            <a:extLst>
              <a:ext uri="{FF2B5EF4-FFF2-40B4-BE49-F238E27FC236}">
                <a16:creationId xmlns:a16="http://schemas.microsoft.com/office/drawing/2014/main" id="{F0BC9B78-0E13-48BD-A3A2-B7E3C6090B83}"/>
              </a:ext>
            </a:extLst>
          </p:cNvPr>
          <p:cNvSpPr>
            <a:spLocks noGrp="1"/>
          </p:cNvSpPr>
          <p:nvPr>
            <p:ph type="ftr" sz="quarter" idx="11"/>
          </p:nvPr>
        </p:nvSpPr>
        <p:spPr>
          <a:xfrm>
            <a:off x="3275410" y="4468499"/>
            <a:ext cx="4050506" cy="675000"/>
          </a:xfrm>
          <a:prstGeom prst="rect">
            <a:avLst/>
          </a:prstGeom>
        </p:spPr>
        <p:txBody>
          <a:bodyPr/>
          <a:lstStyle>
            <a:lvl1pPr>
              <a:defRPr>
                <a:solidFill>
                  <a:schemeClr val="tx2"/>
                </a:solidFill>
                <a:latin typeface="+mn-lt"/>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944484B9-0F7E-4817-BA9A-C43684759178}"/>
              </a:ext>
            </a:extLst>
          </p:cNvPr>
          <p:cNvSpPr>
            <a:spLocks noGrp="1"/>
          </p:cNvSpPr>
          <p:nvPr>
            <p:ph type="sldNum" sz="quarter" idx="12"/>
          </p:nvPr>
        </p:nvSpPr>
        <p:spPr>
          <a:xfrm>
            <a:off x="7677151" y="4468499"/>
            <a:ext cx="1107281" cy="675000"/>
          </a:xfrm>
          <a:prstGeom prst="rect">
            <a:avLst/>
          </a:prstGeom>
        </p:spPr>
        <p:txBody>
          <a:bodyPr tIns="72000" bIns="72000"/>
          <a:lstStyle>
            <a:lvl1pPr algn="r">
              <a:defRPr sz="2700" b="0">
                <a:ln w="6350">
                  <a:solidFill>
                    <a:schemeClr val="tx2">
                      <a:alpha val="80000"/>
                    </a:schemeClr>
                  </a:solidFill>
                </a:ln>
                <a:noFill/>
                <a:latin typeface="+mn-lt"/>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5506D940-CD1A-46A6-8495-AD6F6CF8B13C}"/>
              </a:ext>
            </a:extLst>
          </p:cNvPr>
          <p:cNvCxnSpPr>
            <a:cxnSpLocks/>
          </p:cNvCxnSpPr>
          <p:nvPr/>
        </p:nvCxnSpPr>
        <p:spPr>
          <a:xfrm>
            <a:off x="0" y="4468500"/>
            <a:ext cx="9144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5549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696C-4B86-4CA0-A733-55338D7B1EBF}"/>
              </a:ext>
            </a:extLst>
          </p:cNvPr>
          <p:cNvSpPr>
            <a:spLocks noGrp="1"/>
          </p:cNvSpPr>
          <p:nvPr>
            <p:ph type="title"/>
          </p:nvPr>
        </p:nvSpPr>
        <p:spPr>
          <a:xfrm>
            <a:off x="1007269" y="246630"/>
            <a:ext cx="7804547" cy="947567"/>
          </a:xfrm>
        </p:spPr>
        <p:txBody>
          <a:bodyPr wrap="square">
            <a:normAutofit/>
          </a:bodyPr>
          <a:lstStyle>
            <a:lvl1pPr>
              <a:lnSpc>
                <a:spcPct val="100000"/>
              </a:lnSpc>
              <a:defRPr sz="36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3DB26C1-D742-4B12-B5E3-153A24D0AAAD}"/>
              </a:ext>
            </a:extLst>
          </p:cNvPr>
          <p:cNvSpPr>
            <a:spLocks noGrp="1"/>
          </p:cNvSpPr>
          <p:nvPr>
            <p:ph idx="1"/>
          </p:nvPr>
        </p:nvSpPr>
        <p:spPr>
          <a:xfrm>
            <a:off x="1007269" y="1545431"/>
            <a:ext cx="7804547" cy="3267075"/>
          </a:xfrm>
        </p:spPr>
        <p:txBody>
          <a:bodyPr lIns="0" tIns="0" rIns="0" bIns="0">
            <a:noAutofit/>
          </a:bodyPr>
          <a:lstStyle>
            <a:lvl1pPr marL="270000" indent="-270000">
              <a:lnSpc>
                <a:spcPct val="120000"/>
              </a:lnSpc>
              <a:buSzPct val="70000"/>
              <a:buFont typeface="Wingdings 2" panose="05020102010507070707" pitchFamily="18" charset="2"/>
              <a:buChar char="à"/>
              <a:defRPr sz="1500">
                <a:solidFill>
                  <a:schemeClr val="tx2">
                    <a:alpha val="77000"/>
                  </a:schemeClr>
                </a:solidFill>
              </a:defRPr>
            </a:lvl1pPr>
            <a:lvl2pPr marL="540000" indent="-270000">
              <a:lnSpc>
                <a:spcPct val="120000"/>
              </a:lnSpc>
              <a:buSzPct val="70000"/>
              <a:buFont typeface="Wingdings 2" panose="05020102010507070707" pitchFamily="18" charset="2"/>
              <a:buChar char="à"/>
              <a:defRPr sz="1500">
                <a:solidFill>
                  <a:schemeClr val="tx2">
                    <a:alpha val="77000"/>
                  </a:schemeClr>
                </a:solidFill>
              </a:defRPr>
            </a:lvl2pPr>
            <a:lvl3pPr marL="810000" indent="-216000">
              <a:lnSpc>
                <a:spcPct val="120000"/>
              </a:lnSpc>
              <a:buSzPct val="70000"/>
              <a:buFont typeface="Wingdings 2" panose="05020102010507070707" pitchFamily="18" charset="2"/>
              <a:buChar char="à"/>
              <a:defRPr sz="1200">
                <a:solidFill>
                  <a:schemeClr val="tx2">
                    <a:alpha val="77000"/>
                  </a:schemeClr>
                </a:solidFill>
              </a:defRPr>
            </a:lvl3pPr>
            <a:lvl4pPr marL="1080000" indent="-216000">
              <a:lnSpc>
                <a:spcPct val="120000"/>
              </a:lnSpc>
              <a:buSzPct val="70000"/>
              <a:buFont typeface="Wingdings 2" panose="05020102010507070707" pitchFamily="18" charset="2"/>
              <a:buChar char="à"/>
              <a:defRPr sz="1200">
                <a:solidFill>
                  <a:schemeClr val="tx2">
                    <a:alpha val="77000"/>
                  </a:schemeClr>
                </a:solidFill>
              </a:defRPr>
            </a:lvl4pPr>
            <a:lvl5pPr marL="1350000" indent="-216000">
              <a:lnSpc>
                <a:spcPct val="120000"/>
              </a:lnSpc>
              <a:buSzPct val="70000"/>
              <a:buFont typeface="Wingdings 2" panose="05020102010507070707" pitchFamily="18" charset="2"/>
              <a:buChar char="à"/>
              <a:defRPr sz="1200">
                <a:solidFill>
                  <a:schemeClr val="tx2">
                    <a:alpha val="77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06243987-D9E3-40C9-94D4-B3CCFE71A4E5}"/>
              </a:ext>
            </a:extLst>
          </p:cNvPr>
          <p:cNvSpPr>
            <a:spLocks noGrp="1"/>
          </p:cNvSpPr>
          <p:nvPr>
            <p:ph type="dt" sz="half" idx="2"/>
          </p:nvPr>
        </p:nvSpPr>
        <p:spPr>
          <a:xfrm rot="5400000">
            <a:off x="-702000" y="1034100"/>
            <a:ext cx="2079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fld id="{58D82CC3-100B-41FC-9DB0-99A6D4849F72}" type="datetime2">
              <a:rPr lang="en-US" smtClean="0"/>
              <a:pPr/>
              <a:t>Tuesday, October 27, 2020</a:t>
            </a:fld>
            <a:endParaRPr lang="en-US" dirty="0">
              <a:latin typeface="+mn-lt"/>
            </a:endParaRPr>
          </a:p>
        </p:txBody>
      </p:sp>
      <p:sp>
        <p:nvSpPr>
          <p:cNvPr id="12" name="Footer Placeholder 4">
            <a:extLst>
              <a:ext uri="{FF2B5EF4-FFF2-40B4-BE49-F238E27FC236}">
                <a16:creationId xmlns:a16="http://schemas.microsoft.com/office/drawing/2014/main" id="{2BF37532-63DB-40A9-90C9-9B3BB694D8F0}"/>
              </a:ext>
            </a:extLst>
          </p:cNvPr>
          <p:cNvSpPr>
            <a:spLocks noGrp="1"/>
          </p:cNvSpPr>
          <p:nvPr>
            <p:ph type="ftr" sz="quarter" idx="3"/>
          </p:nvPr>
        </p:nvSpPr>
        <p:spPr>
          <a:xfrm rot="5400000">
            <a:off x="-607500" y="3180600"/>
            <a:ext cx="1890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3" name="Slide Number Placeholder 5">
            <a:extLst>
              <a:ext uri="{FF2B5EF4-FFF2-40B4-BE49-F238E27FC236}">
                <a16:creationId xmlns:a16="http://schemas.microsoft.com/office/drawing/2014/main" id="{1007CCEE-A736-4DEE-982A-45CDF794F322}"/>
              </a:ext>
            </a:extLst>
          </p:cNvPr>
          <p:cNvSpPr>
            <a:spLocks noGrp="1"/>
          </p:cNvSpPr>
          <p:nvPr>
            <p:ph type="sldNum" sz="quarter" idx="4"/>
          </p:nvPr>
        </p:nvSpPr>
        <p:spPr>
          <a:xfrm>
            <a:off x="0" y="4468500"/>
            <a:ext cx="675000" cy="675000"/>
          </a:xfrm>
          <a:prstGeom prst="rect">
            <a:avLst/>
          </a:prstGeom>
        </p:spPr>
        <p:txBody>
          <a:bodyPr lIns="0" tIns="0" rIns="0" bIns="0" anchor="ctr" anchorCtr="0"/>
          <a:lstStyle>
            <a:lvl1pPr algn="ctr">
              <a:defRPr sz="27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36386491-6F13-4235-A32F-9F6D67F13D05}"/>
              </a:ext>
            </a:extLst>
          </p:cNvPr>
          <p:cNvCxnSpPr>
            <a:cxnSpLocks/>
          </p:cNvCxnSpPr>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8500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4A12-D27E-4943-9C01-3BAB8E6F376E}"/>
              </a:ext>
            </a:extLst>
          </p:cNvPr>
          <p:cNvSpPr>
            <a:spLocks noGrp="1"/>
          </p:cNvSpPr>
          <p:nvPr>
            <p:ph type="title"/>
          </p:nvPr>
        </p:nvSpPr>
        <p:spPr>
          <a:xfrm>
            <a:off x="332185" y="326572"/>
            <a:ext cx="8452246" cy="2487980"/>
          </a:xfrm>
        </p:spPr>
        <p:txBody>
          <a:bodyPr anchor="b">
            <a:normAutofit/>
          </a:bodyPr>
          <a:lstStyle>
            <a:lvl1pPr>
              <a:lnSpc>
                <a:spcPct val="100000"/>
              </a:lnSpc>
              <a:defRPr sz="36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27C9FB4-A15D-4A4C-9518-2A54AAF12E11}"/>
              </a:ext>
            </a:extLst>
          </p:cNvPr>
          <p:cNvSpPr>
            <a:spLocks noGrp="1"/>
          </p:cNvSpPr>
          <p:nvPr>
            <p:ph type="body" idx="1"/>
          </p:nvPr>
        </p:nvSpPr>
        <p:spPr>
          <a:xfrm>
            <a:off x="332185" y="2874423"/>
            <a:ext cx="8452246" cy="1145381"/>
          </a:xfrm>
        </p:spPr>
        <p:txBody>
          <a:bodyPr lIns="0" tIns="0" rIns="0" bIns="0"/>
          <a:lstStyle>
            <a:lvl1pPr marL="0" indent="0">
              <a:buNone/>
              <a:defRPr sz="1800">
                <a:solidFill>
                  <a:schemeClr val="tx2">
                    <a:alpha val="56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4" name="Date Placeholder 3">
            <a:extLst>
              <a:ext uri="{FF2B5EF4-FFF2-40B4-BE49-F238E27FC236}">
                <a16:creationId xmlns:a16="http://schemas.microsoft.com/office/drawing/2014/main" id="{8F31430D-78C1-413D-9D0E-779491324EBA}"/>
              </a:ext>
            </a:extLst>
          </p:cNvPr>
          <p:cNvSpPr>
            <a:spLocks noGrp="1"/>
          </p:cNvSpPr>
          <p:nvPr>
            <p:ph type="dt" sz="half" idx="10"/>
          </p:nvPr>
        </p:nvSpPr>
        <p:spPr>
          <a:xfrm>
            <a:off x="332185" y="4468499"/>
            <a:ext cx="2593181" cy="675000"/>
          </a:xfrm>
          <a:prstGeom prst="rect">
            <a:avLst/>
          </a:prstGeom>
        </p:spPr>
        <p:txBody>
          <a:bodyPr/>
          <a:lstStyle>
            <a:lvl1pPr>
              <a:defRPr>
                <a:solidFill>
                  <a:schemeClr val="tx2"/>
                </a:solidFill>
              </a:defRPr>
            </a:lvl1pPr>
          </a:lstStyle>
          <a:p>
            <a:fld id="{3E58FDCC-AC46-4D9F-98DC-C163BFA43704}" type="datetime2">
              <a:rPr lang="en-US" smtClean="0"/>
              <a:t>Tuesday, October 27, 2020</a:t>
            </a:fld>
            <a:endParaRPr lang="en-US" dirty="0"/>
          </a:p>
        </p:txBody>
      </p:sp>
      <p:sp>
        <p:nvSpPr>
          <p:cNvPr id="15" name="Footer Placeholder 4">
            <a:extLst>
              <a:ext uri="{FF2B5EF4-FFF2-40B4-BE49-F238E27FC236}">
                <a16:creationId xmlns:a16="http://schemas.microsoft.com/office/drawing/2014/main" id="{F437B06F-6E01-48C4-A79E-B8559775EE43}"/>
              </a:ext>
            </a:extLst>
          </p:cNvPr>
          <p:cNvSpPr>
            <a:spLocks noGrp="1"/>
          </p:cNvSpPr>
          <p:nvPr>
            <p:ph type="ftr" sz="quarter" idx="11"/>
          </p:nvPr>
        </p:nvSpPr>
        <p:spPr>
          <a:xfrm>
            <a:off x="3275410" y="4468499"/>
            <a:ext cx="4050506" cy="675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3C4C198-D899-4BDA-877C-D8A3CAD32D69}"/>
              </a:ext>
            </a:extLst>
          </p:cNvPr>
          <p:cNvSpPr>
            <a:spLocks noGrp="1"/>
          </p:cNvSpPr>
          <p:nvPr>
            <p:ph type="sldNum" sz="quarter" idx="12"/>
          </p:nvPr>
        </p:nvSpPr>
        <p:spPr>
          <a:xfrm>
            <a:off x="7677151" y="4468499"/>
            <a:ext cx="1107281" cy="675000"/>
          </a:xfrm>
          <a:prstGeom prst="rect">
            <a:avLst/>
          </a:prstGeom>
        </p:spPr>
        <p:txBody>
          <a:bodyPr tIns="72000" bIns="72000"/>
          <a:lstStyle>
            <a:lvl1pPr algn="r">
              <a:defRPr sz="27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77955689-FF51-4F45-9ABB-35CEF1E96A0C}"/>
              </a:ext>
            </a:extLst>
          </p:cNvPr>
          <p:cNvCxnSpPr>
            <a:cxnSpLocks/>
          </p:cNvCxnSpPr>
          <p:nvPr/>
        </p:nvCxnSpPr>
        <p:spPr>
          <a:xfrm>
            <a:off x="0" y="4468500"/>
            <a:ext cx="9144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56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6EFA-DCD1-439C-848B-9465217A68CA}"/>
              </a:ext>
            </a:extLst>
          </p:cNvPr>
          <p:cNvSpPr>
            <a:spLocks noGrp="1"/>
          </p:cNvSpPr>
          <p:nvPr>
            <p:ph type="title"/>
          </p:nvPr>
        </p:nvSpPr>
        <p:spPr>
          <a:xfrm>
            <a:off x="332100" y="245700"/>
            <a:ext cx="8452245" cy="8559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1FE0590-915B-4BD8-8660-C5BE9D175699}"/>
              </a:ext>
            </a:extLst>
          </p:cNvPr>
          <p:cNvSpPr>
            <a:spLocks noGrp="1"/>
          </p:cNvSpPr>
          <p:nvPr>
            <p:ph sz="half" idx="1"/>
          </p:nvPr>
        </p:nvSpPr>
        <p:spPr>
          <a:xfrm>
            <a:off x="332186" y="1369219"/>
            <a:ext cx="4050506" cy="2774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E1B82F1-F0AC-48D5-9F1C-5141E4C177EA}"/>
              </a:ext>
            </a:extLst>
          </p:cNvPr>
          <p:cNvSpPr>
            <a:spLocks noGrp="1"/>
          </p:cNvSpPr>
          <p:nvPr>
            <p:ph sz="half" idx="2"/>
          </p:nvPr>
        </p:nvSpPr>
        <p:spPr>
          <a:xfrm>
            <a:off x="4733925" y="1369219"/>
            <a:ext cx="4050506" cy="2774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a:extLst>
              <a:ext uri="{FF2B5EF4-FFF2-40B4-BE49-F238E27FC236}">
                <a16:creationId xmlns:a16="http://schemas.microsoft.com/office/drawing/2014/main" id="{51D4ED8D-AAB0-42B0-91B5-93260AC18FC1}"/>
              </a:ext>
            </a:extLst>
          </p:cNvPr>
          <p:cNvSpPr>
            <a:spLocks noGrp="1"/>
          </p:cNvSpPr>
          <p:nvPr>
            <p:ph type="dt" sz="half" idx="10"/>
          </p:nvPr>
        </p:nvSpPr>
        <p:spPr>
          <a:xfrm>
            <a:off x="332185" y="4468499"/>
            <a:ext cx="2593181" cy="675000"/>
          </a:xfrm>
          <a:prstGeom prst="rect">
            <a:avLst/>
          </a:prstGeom>
        </p:spPr>
        <p:txBody>
          <a:bodyPr/>
          <a:lstStyle>
            <a:lvl1pPr>
              <a:defRPr>
                <a:solidFill>
                  <a:schemeClr val="tx2"/>
                </a:solidFill>
              </a:defRPr>
            </a:lvl1pPr>
          </a:lstStyle>
          <a:p>
            <a:fld id="{45832F11-C374-493A-BB7E-11B09A67FAD0}" type="datetime2">
              <a:rPr lang="en-US" smtClean="0"/>
              <a:t>Tuesday, October 27, 2020</a:t>
            </a:fld>
            <a:endParaRPr lang="en-US" dirty="0"/>
          </a:p>
        </p:txBody>
      </p:sp>
      <p:sp>
        <p:nvSpPr>
          <p:cNvPr id="17" name="Footer Placeholder 4">
            <a:extLst>
              <a:ext uri="{FF2B5EF4-FFF2-40B4-BE49-F238E27FC236}">
                <a16:creationId xmlns:a16="http://schemas.microsoft.com/office/drawing/2014/main" id="{6C7CAD99-5F8F-43D0-83F2-E1F53021D332}"/>
              </a:ext>
            </a:extLst>
          </p:cNvPr>
          <p:cNvSpPr>
            <a:spLocks noGrp="1"/>
          </p:cNvSpPr>
          <p:nvPr>
            <p:ph type="ftr" sz="quarter" idx="11"/>
          </p:nvPr>
        </p:nvSpPr>
        <p:spPr>
          <a:xfrm>
            <a:off x="3275410" y="4468499"/>
            <a:ext cx="4050506" cy="675000"/>
          </a:xfrm>
          <a:prstGeom prst="rect">
            <a:avLst/>
          </a:prstGeom>
        </p:spPr>
        <p:txBody>
          <a:bodyPr/>
          <a:lstStyle>
            <a:lvl1pPr>
              <a:defRPr>
                <a:solidFill>
                  <a:schemeClr val="tx2"/>
                </a:solidFill>
              </a:defRPr>
            </a:lvl1pPr>
          </a:lstStyle>
          <a:p>
            <a:r>
              <a:rPr lang="en-US"/>
              <a:t>Sample Footer Text</a:t>
            </a:r>
            <a:endParaRPr lang="en-US" dirty="0"/>
          </a:p>
        </p:txBody>
      </p:sp>
      <p:sp>
        <p:nvSpPr>
          <p:cNvPr id="18" name="Slide Number Placeholder 5">
            <a:extLst>
              <a:ext uri="{FF2B5EF4-FFF2-40B4-BE49-F238E27FC236}">
                <a16:creationId xmlns:a16="http://schemas.microsoft.com/office/drawing/2014/main" id="{5A52DE47-9FB8-4EF9-B8CE-36891260097B}"/>
              </a:ext>
            </a:extLst>
          </p:cNvPr>
          <p:cNvSpPr>
            <a:spLocks noGrp="1"/>
          </p:cNvSpPr>
          <p:nvPr>
            <p:ph type="sldNum" sz="quarter" idx="12"/>
          </p:nvPr>
        </p:nvSpPr>
        <p:spPr>
          <a:xfrm>
            <a:off x="7677151" y="4468499"/>
            <a:ext cx="1107281" cy="675000"/>
          </a:xfrm>
          <a:prstGeom prst="rect">
            <a:avLst/>
          </a:prstGeom>
        </p:spPr>
        <p:txBody>
          <a:bodyPr tIns="72000" bIns="72000"/>
          <a:lstStyle>
            <a:lvl1pPr algn="r">
              <a:defRPr sz="27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9" name="Straight Connector 18">
            <a:extLst>
              <a:ext uri="{FF2B5EF4-FFF2-40B4-BE49-F238E27FC236}">
                <a16:creationId xmlns:a16="http://schemas.microsoft.com/office/drawing/2014/main" id="{9BC5E49A-E440-42D6-8B0F-D4B5BAD8CAB8}"/>
              </a:ext>
            </a:extLst>
          </p:cNvPr>
          <p:cNvCxnSpPr>
            <a:cxnSpLocks/>
          </p:cNvCxnSpPr>
          <p:nvPr/>
        </p:nvCxnSpPr>
        <p:spPr>
          <a:xfrm>
            <a:off x="0" y="4468500"/>
            <a:ext cx="9144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611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782FF-2A32-49DE-8CD8-110B8656515F}"/>
              </a:ext>
            </a:extLst>
          </p:cNvPr>
          <p:cNvSpPr>
            <a:spLocks noGrp="1"/>
          </p:cNvSpPr>
          <p:nvPr>
            <p:ph type="title"/>
          </p:nvPr>
        </p:nvSpPr>
        <p:spPr>
          <a:xfrm>
            <a:off x="332100" y="245699"/>
            <a:ext cx="8452331" cy="1022318"/>
          </a:xfrm>
        </p:spPr>
        <p:txBody>
          <a:bodyPr/>
          <a:lstStyle>
            <a:lvl1pPr>
              <a:lnSpc>
                <a:spcPct val="100000"/>
              </a:lnSpc>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AB8169D-3731-4C94-88AE-B0A6F9E0B556}"/>
              </a:ext>
            </a:extLst>
          </p:cNvPr>
          <p:cNvSpPr>
            <a:spLocks noGrp="1"/>
          </p:cNvSpPr>
          <p:nvPr>
            <p:ph type="body" idx="1"/>
          </p:nvPr>
        </p:nvSpPr>
        <p:spPr>
          <a:xfrm>
            <a:off x="332098" y="1343025"/>
            <a:ext cx="4077890" cy="461963"/>
          </a:xfrm>
        </p:spPr>
        <p:txBody>
          <a:bodyPr anchor="b">
            <a:normAutofit/>
          </a:bodyPr>
          <a:lstStyle>
            <a:lvl1pPr marL="0" indent="0">
              <a:buNone/>
              <a:defRPr sz="900" b="1" cap="all" spc="15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10F9D0F-6C05-441B-9D94-466C79598BCA}"/>
              </a:ext>
            </a:extLst>
          </p:cNvPr>
          <p:cNvSpPr>
            <a:spLocks noGrp="1"/>
          </p:cNvSpPr>
          <p:nvPr>
            <p:ph sz="half" idx="2"/>
          </p:nvPr>
        </p:nvSpPr>
        <p:spPr>
          <a:xfrm>
            <a:off x="332098" y="1878806"/>
            <a:ext cx="4077890" cy="2258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CF90129-65EC-4BFC-B51F-3F2174644348}"/>
              </a:ext>
            </a:extLst>
          </p:cNvPr>
          <p:cNvSpPr>
            <a:spLocks noGrp="1"/>
          </p:cNvSpPr>
          <p:nvPr>
            <p:ph type="body" sz="quarter" idx="3"/>
          </p:nvPr>
        </p:nvSpPr>
        <p:spPr>
          <a:xfrm>
            <a:off x="4733840" y="1343025"/>
            <a:ext cx="4077890" cy="461963"/>
          </a:xfrm>
        </p:spPr>
        <p:txBody>
          <a:bodyPr anchor="b">
            <a:normAutofit/>
          </a:bodyPr>
          <a:lstStyle>
            <a:lvl1pPr marL="0" indent="0">
              <a:buNone/>
              <a:defRPr sz="900" b="1" cap="all" spc="15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AAB39-390C-4C6E-90BC-E2A2548658B2}"/>
              </a:ext>
            </a:extLst>
          </p:cNvPr>
          <p:cNvSpPr>
            <a:spLocks noGrp="1"/>
          </p:cNvSpPr>
          <p:nvPr>
            <p:ph sz="quarter" idx="4"/>
          </p:nvPr>
        </p:nvSpPr>
        <p:spPr>
          <a:xfrm>
            <a:off x="4733840" y="1878806"/>
            <a:ext cx="4077890" cy="2258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a:extLst>
              <a:ext uri="{FF2B5EF4-FFF2-40B4-BE49-F238E27FC236}">
                <a16:creationId xmlns:a16="http://schemas.microsoft.com/office/drawing/2014/main" id="{13E94383-11E6-486C-8325-BE8B447AA74B}"/>
              </a:ext>
            </a:extLst>
          </p:cNvPr>
          <p:cNvSpPr>
            <a:spLocks noGrp="1"/>
          </p:cNvSpPr>
          <p:nvPr>
            <p:ph type="dt" sz="half" idx="10"/>
          </p:nvPr>
        </p:nvSpPr>
        <p:spPr>
          <a:xfrm>
            <a:off x="332185" y="4468499"/>
            <a:ext cx="2593181" cy="675000"/>
          </a:xfrm>
          <a:prstGeom prst="rect">
            <a:avLst/>
          </a:prstGeom>
        </p:spPr>
        <p:txBody>
          <a:bodyPr/>
          <a:lstStyle>
            <a:lvl1pPr>
              <a:defRPr>
                <a:solidFill>
                  <a:schemeClr val="tx2"/>
                </a:solidFill>
              </a:defRPr>
            </a:lvl1pPr>
          </a:lstStyle>
          <a:p>
            <a:fld id="{5136546C-EE55-422E-9D57-50E6C4234F80}" type="datetime2">
              <a:rPr lang="en-US" smtClean="0"/>
              <a:t>Tuesday, October 27, 2020</a:t>
            </a:fld>
            <a:endParaRPr lang="en-US" dirty="0"/>
          </a:p>
        </p:txBody>
      </p:sp>
      <p:sp>
        <p:nvSpPr>
          <p:cNvPr id="15" name="Footer Placeholder 4">
            <a:extLst>
              <a:ext uri="{FF2B5EF4-FFF2-40B4-BE49-F238E27FC236}">
                <a16:creationId xmlns:a16="http://schemas.microsoft.com/office/drawing/2014/main" id="{6F62069A-7C14-42BA-A1F2-AE00A6BCD05F}"/>
              </a:ext>
            </a:extLst>
          </p:cNvPr>
          <p:cNvSpPr>
            <a:spLocks noGrp="1"/>
          </p:cNvSpPr>
          <p:nvPr>
            <p:ph type="ftr" sz="quarter" idx="11"/>
          </p:nvPr>
        </p:nvSpPr>
        <p:spPr>
          <a:xfrm>
            <a:off x="3275410" y="4468499"/>
            <a:ext cx="4050506" cy="675000"/>
          </a:xfrm>
          <a:prstGeom prst="rect">
            <a:avLst/>
          </a:prstGeom>
        </p:spPr>
        <p:txBody>
          <a:bodyPr/>
          <a:lstStyle>
            <a:lvl1pPr>
              <a:defRPr>
                <a:solidFill>
                  <a:schemeClr val="tx2"/>
                </a:solidFill>
              </a:defRPr>
            </a:lvl1pPr>
          </a:lstStyle>
          <a:p>
            <a:r>
              <a:rPr lang="en-US"/>
              <a:t>Sample Footer Text</a:t>
            </a:r>
            <a:endParaRPr lang="en-US" dirty="0"/>
          </a:p>
        </p:txBody>
      </p:sp>
      <p:sp>
        <p:nvSpPr>
          <p:cNvPr id="16" name="Slide Number Placeholder 5">
            <a:extLst>
              <a:ext uri="{FF2B5EF4-FFF2-40B4-BE49-F238E27FC236}">
                <a16:creationId xmlns:a16="http://schemas.microsoft.com/office/drawing/2014/main" id="{792246C7-481F-434A-A687-C6734C2FA1CA}"/>
              </a:ext>
            </a:extLst>
          </p:cNvPr>
          <p:cNvSpPr>
            <a:spLocks noGrp="1"/>
          </p:cNvSpPr>
          <p:nvPr>
            <p:ph type="sldNum" sz="quarter" idx="12"/>
          </p:nvPr>
        </p:nvSpPr>
        <p:spPr>
          <a:xfrm>
            <a:off x="7677151" y="4468499"/>
            <a:ext cx="1107281" cy="675000"/>
          </a:xfrm>
          <a:prstGeom prst="rect">
            <a:avLst/>
          </a:prstGeom>
        </p:spPr>
        <p:txBody>
          <a:bodyPr tIns="72000" bIns="72000"/>
          <a:lstStyle>
            <a:lvl1pPr algn="r">
              <a:defRPr sz="27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7" name="Straight Connector 16">
            <a:extLst>
              <a:ext uri="{FF2B5EF4-FFF2-40B4-BE49-F238E27FC236}">
                <a16:creationId xmlns:a16="http://schemas.microsoft.com/office/drawing/2014/main" id="{930E56EE-505D-4420-971C-982EA4EF0564}"/>
              </a:ext>
            </a:extLst>
          </p:cNvPr>
          <p:cNvCxnSpPr>
            <a:cxnSpLocks/>
          </p:cNvCxnSpPr>
          <p:nvPr/>
        </p:nvCxnSpPr>
        <p:spPr>
          <a:xfrm>
            <a:off x="0" y="4468500"/>
            <a:ext cx="9144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5546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FFBA-B7FA-43C2-A543-187E29A622A3}"/>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13" name="Date Placeholder 3">
            <a:extLst>
              <a:ext uri="{FF2B5EF4-FFF2-40B4-BE49-F238E27FC236}">
                <a16:creationId xmlns:a16="http://schemas.microsoft.com/office/drawing/2014/main" id="{EB4886C6-7F2A-4A13-85F1-EFDA370C5B8D}"/>
              </a:ext>
            </a:extLst>
          </p:cNvPr>
          <p:cNvSpPr>
            <a:spLocks noGrp="1"/>
          </p:cNvSpPr>
          <p:nvPr>
            <p:ph type="dt" sz="half" idx="2"/>
          </p:nvPr>
        </p:nvSpPr>
        <p:spPr>
          <a:xfrm rot="5400000">
            <a:off x="-702000" y="1034100"/>
            <a:ext cx="2079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fld id="{83685C8A-A1A1-423D-82D7-1ACC187CCA77}" type="datetime2">
              <a:rPr lang="en-US" smtClean="0"/>
              <a:pPr/>
              <a:t>Tuesday, October 27, 2020</a:t>
            </a:fld>
            <a:endParaRPr lang="en-US" dirty="0">
              <a:latin typeface="+mn-lt"/>
            </a:endParaRPr>
          </a:p>
        </p:txBody>
      </p:sp>
      <p:sp>
        <p:nvSpPr>
          <p:cNvPr id="14" name="Footer Placeholder 4">
            <a:extLst>
              <a:ext uri="{FF2B5EF4-FFF2-40B4-BE49-F238E27FC236}">
                <a16:creationId xmlns:a16="http://schemas.microsoft.com/office/drawing/2014/main" id="{69FAAFC2-F91B-4189-A9FA-0696BF84D637}"/>
              </a:ext>
            </a:extLst>
          </p:cNvPr>
          <p:cNvSpPr>
            <a:spLocks noGrp="1"/>
          </p:cNvSpPr>
          <p:nvPr>
            <p:ph type="ftr" sz="quarter" idx="3"/>
          </p:nvPr>
        </p:nvSpPr>
        <p:spPr>
          <a:xfrm rot="5400000">
            <a:off x="-607500" y="3180600"/>
            <a:ext cx="1890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5" name="Slide Number Placeholder 5">
            <a:extLst>
              <a:ext uri="{FF2B5EF4-FFF2-40B4-BE49-F238E27FC236}">
                <a16:creationId xmlns:a16="http://schemas.microsoft.com/office/drawing/2014/main" id="{05B673D0-3765-46AD-B094-DDF79E463DD3}"/>
              </a:ext>
            </a:extLst>
          </p:cNvPr>
          <p:cNvSpPr>
            <a:spLocks noGrp="1"/>
          </p:cNvSpPr>
          <p:nvPr>
            <p:ph type="sldNum" sz="quarter" idx="4"/>
          </p:nvPr>
        </p:nvSpPr>
        <p:spPr>
          <a:xfrm>
            <a:off x="0" y="4468500"/>
            <a:ext cx="675000" cy="675000"/>
          </a:xfrm>
          <a:prstGeom prst="rect">
            <a:avLst/>
          </a:prstGeom>
        </p:spPr>
        <p:txBody>
          <a:bodyPr lIns="0" tIns="0" rIns="0" bIns="0" anchor="ctr" anchorCtr="0"/>
          <a:lstStyle>
            <a:lvl1pPr algn="ctr">
              <a:defRPr sz="27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2" name="Straight Connector 11">
            <a:extLst>
              <a:ext uri="{FF2B5EF4-FFF2-40B4-BE49-F238E27FC236}">
                <a16:creationId xmlns:a16="http://schemas.microsoft.com/office/drawing/2014/main" id="{DEA31187-FB8B-4DDF-A5A9-69AB1359F0E9}"/>
              </a:ext>
            </a:extLst>
          </p:cNvPr>
          <p:cNvCxnSpPr>
            <a:cxnSpLocks/>
          </p:cNvCxnSpPr>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0557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909A0147-2421-4881-958A-681569CD7559}"/>
              </a:ext>
            </a:extLst>
          </p:cNvPr>
          <p:cNvSpPr>
            <a:spLocks noGrp="1"/>
          </p:cNvSpPr>
          <p:nvPr>
            <p:ph type="dt" sz="half" idx="2"/>
          </p:nvPr>
        </p:nvSpPr>
        <p:spPr>
          <a:xfrm rot="5400000">
            <a:off x="-702000" y="1034100"/>
            <a:ext cx="2079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fld id="{325DF798-D264-4BC9-8824-70A25106E4C6}" type="datetime2">
              <a:rPr lang="en-US" smtClean="0"/>
              <a:pPr/>
              <a:t>Tuesday, October 27, 2020</a:t>
            </a:fld>
            <a:endParaRPr lang="en-US" dirty="0">
              <a:latin typeface="+mn-lt"/>
            </a:endParaRPr>
          </a:p>
        </p:txBody>
      </p:sp>
      <p:sp>
        <p:nvSpPr>
          <p:cNvPr id="11" name="Footer Placeholder 4">
            <a:extLst>
              <a:ext uri="{FF2B5EF4-FFF2-40B4-BE49-F238E27FC236}">
                <a16:creationId xmlns:a16="http://schemas.microsoft.com/office/drawing/2014/main" id="{514BF4BE-E699-4D5B-AD90-3918DA32EE78}"/>
              </a:ext>
            </a:extLst>
          </p:cNvPr>
          <p:cNvSpPr>
            <a:spLocks noGrp="1"/>
          </p:cNvSpPr>
          <p:nvPr>
            <p:ph type="ftr" sz="quarter" idx="3"/>
          </p:nvPr>
        </p:nvSpPr>
        <p:spPr>
          <a:xfrm rot="5400000">
            <a:off x="-607500" y="3180600"/>
            <a:ext cx="1890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2" name="Slide Number Placeholder 5">
            <a:extLst>
              <a:ext uri="{FF2B5EF4-FFF2-40B4-BE49-F238E27FC236}">
                <a16:creationId xmlns:a16="http://schemas.microsoft.com/office/drawing/2014/main" id="{2849F009-8335-40E3-B8F6-E0C944D9FD09}"/>
              </a:ext>
            </a:extLst>
          </p:cNvPr>
          <p:cNvSpPr>
            <a:spLocks noGrp="1"/>
          </p:cNvSpPr>
          <p:nvPr>
            <p:ph type="sldNum" sz="quarter" idx="4"/>
          </p:nvPr>
        </p:nvSpPr>
        <p:spPr>
          <a:xfrm>
            <a:off x="0" y="4468500"/>
            <a:ext cx="675000" cy="675000"/>
          </a:xfrm>
          <a:prstGeom prst="rect">
            <a:avLst/>
          </a:prstGeom>
        </p:spPr>
        <p:txBody>
          <a:bodyPr lIns="0" tIns="0" rIns="0" bIns="0" anchor="ctr" anchorCtr="0"/>
          <a:lstStyle>
            <a:lvl1pPr algn="ctr">
              <a:defRPr sz="27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9" name="Straight Connector 8">
            <a:extLst>
              <a:ext uri="{FF2B5EF4-FFF2-40B4-BE49-F238E27FC236}">
                <a16:creationId xmlns:a16="http://schemas.microsoft.com/office/drawing/2014/main" id="{01AA0935-460F-4638-9E37-D59F2DEC0AC4}"/>
              </a:ext>
            </a:extLst>
          </p:cNvPr>
          <p:cNvCxnSpPr>
            <a:cxnSpLocks/>
          </p:cNvCxnSpPr>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352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14400" y="4414838"/>
            <a:ext cx="3810000" cy="285750"/>
          </a:xfrm>
          <a:prstGeom prst="rect">
            <a:avLst/>
          </a:prstGeom>
        </p:spPr>
        <p:txBody>
          <a:bodyPr/>
          <a:lstStyle>
            <a:lvl1pPr>
              <a:defRPr/>
            </a:lvl1pPr>
          </a:lstStyle>
          <a:p>
            <a:pPr>
              <a:defRPr/>
            </a:pPr>
            <a:r>
              <a:rPr lang="en-US" dirty="0"/>
              <a:t>©2020 Retirement Learning Center, LLC</a:t>
            </a:r>
          </a:p>
        </p:txBody>
      </p:sp>
      <p:sp>
        <p:nvSpPr>
          <p:cNvPr id="5" name="Slide Number Placeholder 5"/>
          <p:cNvSpPr>
            <a:spLocks noGrp="1"/>
          </p:cNvSpPr>
          <p:nvPr>
            <p:ph type="sldNum" sz="quarter" idx="11"/>
          </p:nvPr>
        </p:nvSpPr>
        <p:spPr/>
        <p:txBody>
          <a:bodyPr/>
          <a:lstStyle>
            <a:lvl1pPr>
              <a:defRPr/>
            </a:lvl1pPr>
          </a:lstStyle>
          <a:p>
            <a:pPr>
              <a:defRPr/>
            </a:pPr>
            <a:fld id="{1497C0B3-E7CB-4A1F-A5F4-0B5793E6DB92}" type="slidenum">
              <a:rPr lang="en-US"/>
              <a:pPr>
                <a:defRPr/>
              </a:pPr>
              <a:t>‹#›</a:t>
            </a:fld>
            <a:endParaRPr lang="en-US" dirty="0"/>
          </a:p>
        </p:txBody>
      </p:sp>
    </p:spTree>
    <p:extLst>
      <p:ext uri="{BB962C8B-B14F-4D97-AF65-F5344CB8AC3E}">
        <p14:creationId xmlns:p14="http://schemas.microsoft.com/office/powerpoint/2010/main" val="3867638213"/>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0A843-22A2-45CD-8189-8D0947C0466B}"/>
              </a:ext>
            </a:extLst>
          </p:cNvPr>
          <p:cNvSpPr>
            <a:spLocks noGrp="1"/>
          </p:cNvSpPr>
          <p:nvPr>
            <p:ph type="title"/>
          </p:nvPr>
        </p:nvSpPr>
        <p:spPr>
          <a:xfrm>
            <a:off x="332187" y="287453"/>
            <a:ext cx="2593180" cy="1029807"/>
          </a:xfrm>
        </p:spPr>
        <p:txBody>
          <a:bodyPr anchor="t" anchorCtr="0">
            <a:normAutofit/>
          </a:bodyPr>
          <a:lstStyle>
            <a:lvl1pPr>
              <a:lnSpc>
                <a:spcPct val="100000"/>
              </a:lnSpc>
              <a:defRPr sz="1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AAAB4C-B3C9-4E63-8A1B-082C0F49215B}"/>
              </a:ext>
            </a:extLst>
          </p:cNvPr>
          <p:cNvSpPr>
            <a:spLocks noGrp="1"/>
          </p:cNvSpPr>
          <p:nvPr>
            <p:ph idx="1"/>
          </p:nvPr>
        </p:nvSpPr>
        <p:spPr>
          <a:xfrm>
            <a:off x="3275410" y="262027"/>
            <a:ext cx="5509022" cy="3875390"/>
          </a:xfrm>
        </p:spPr>
        <p:txBody>
          <a:bodyPr/>
          <a:lstStyle>
            <a:lvl1pPr>
              <a:lnSpc>
                <a:spcPct val="112000"/>
              </a:lnSpc>
              <a:defRPr sz="2400">
                <a:solidFill>
                  <a:schemeClr val="tx2">
                    <a:alpha val="77000"/>
                  </a:schemeClr>
                </a:solidFill>
              </a:defRPr>
            </a:lvl1pPr>
            <a:lvl2pPr>
              <a:lnSpc>
                <a:spcPct val="112000"/>
              </a:lnSpc>
              <a:defRPr sz="2400">
                <a:solidFill>
                  <a:schemeClr val="tx2">
                    <a:alpha val="77000"/>
                  </a:schemeClr>
                </a:solidFill>
              </a:defRPr>
            </a:lvl2pPr>
            <a:lvl3pPr>
              <a:lnSpc>
                <a:spcPct val="120000"/>
              </a:lnSpc>
              <a:defRPr sz="1500">
                <a:solidFill>
                  <a:schemeClr val="tx2">
                    <a:alpha val="77000"/>
                  </a:schemeClr>
                </a:solidFill>
              </a:defRPr>
            </a:lvl3pPr>
            <a:lvl4pPr>
              <a:lnSpc>
                <a:spcPct val="120000"/>
              </a:lnSpc>
              <a:defRPr sz="1500">
                <a:solidFill>
                  <a:schemeClr val="tx2">
                    <a:alpha val="77000"/>
                  </a:schemeClr>
                </a:solidFill>
              </a:defRPr>
            </a:lvl4pPr>
            <a:lvl5pPr>
              <a:lnSpc>
                <a:spcPct val="120000"/>
              </a:lnSpc>
              <a:defRPr sz="1200">
                <a:solidFill>
                  <a:schemeClr val="tx2">
                    <a:alpha val="77000"/>
                  </a:schemeClr>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5EDF08E-8814-4AB5-9EEC-0052256A7047}"/>
              </a:ext>
            </a:extLst>
          </p:cNvPr>
          <p:cNvSpPr>
            <a:spLocks noGrp="1"/>
          </p:cNvSpPr>
          <p:nvPr>
            <p:ph type="body" sz="half" idx="2"/>
          </p:nvPr>
        </p:nvSpPr>
        <p:spPr>
          <a:xfrm>
            <a:off x="332187" y="1698172"/>
            <a:ext cx="2593180" cy="2378529"/>
          </a:xfrm>
        </p:spPr>
        <p:txBody>
          <a:bodyPr>
            <a:normAutofit/>
          </a:bodyPr>
          <a:lstStyle>
            <a:lvl1pPr marL="0" indent="0">
              <a:buNone/>
              <a:defRPr sz="1200">
                <a:solidFill>
                  <a:schemeClr val="tx2">
                    <a:alpha val="77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Date Placeholder 3">
            <a:extLst>
              <a:ext uri="{FF2B5EF4-FFF2-40B4-BE49-F238E27FC236}">
                <a16:creationId xmlns:a16="http://schemas.microsoft.com/office/drawing/2014/main" id="{65940B35-2B52-4835-9F7F-6AB86A1212B1}"/>
              </a:ext>
            </a:extLst>
          </p:cNvPr>
          <p:cNvSpPr>
            <a:spLocks noGrp="1"/>
          </p:cNvSpPr>
          <p:nvPr>
            <p:ph type="dt" sz="half" idx="10"/>
          </p:nvPr>
        </p:nvSpPr>
        <p:spPr>
          <a:xfrm>
            <a:off x="332185" y="4468499"/>
            <a:ext cx="2593181" cy="675000"/>
          </a:xfrm>
          <a:prstGeom prst="rect">
            <a:avLst/>
          </a:prstGeom>
        </p:spPr>
        <p:txBody>
          <a:bodyPr/>
          <a:lstStyle>
            <a:lvl1pPr>
              <a:defRPr>
                <a:solidFill>
                  <a:schemeClr val="tx2"/>
                </a:solidFill>
              </a:defRPr>
            </a:lvl1pPr>
          </a:lstStyle>
          <a:p>
            <a:fld id="{29ACAD25-C1CF-4F11-8692-066E6505443C}" type="datetime2">
              <a:rPr lang="en-US" smtClean="0"/>
              <a:t>Tuesday, October 27, 2020</a:t>
            </a:fld>
            <a:endParaRPr lang="en-US" dirty="0"/>
          </a:p>
        </p:txBody>
      </p:sp>
      <p:sp>
        <p:nvSpPr>
          <p:cNvPr id="18" name="Footer Placeholder 4">
            <a:extLst>
              <a:ext uri="{FF2B5EF4-FFF2-40B4-BE49-F238E27FC236}">
                <a16:creationId xmlns:a16="http://schemas.microsoft.com/office/drawing/2014/main" id="{0BAE5D7E-7CFE-48B9-836B-640E4E881CFE}"/>
              </a:ext>
            </a:extLst>
          </p:cNvPr>
          <p:cNvSpPr>
            <a:spLocks noGrp="1"/>
          </p:cNvSpPr>
          <p:nvPr>
            <p:ph type="ftr" sz="quarter" idx="11"/>
          </p:nvPr>
        </p:nvSpPr>
        <p:spPr>
          <a:xfrm>
            <a:off x="3275410" y="4468499"/>
            <a:ext cx="4050506" cy="675000"/>
          </a:xfrm>
          <a:prstGeom prst="rect">
            <a:avLst/>
          </a:prstGeom>
        </p:spPr>
        <p:txBody>
          <a:bodyPr/>
          <a:lstStyle>
            <a:lvl1pPr>
              <a:defRPr>
                <a:solidFill>
                  <a:schemeClr val="tx2"/>
                </a:solidFill>
              </a:defRPr>
            </a:lvl1pPr>
          </a:lstStyle>
          <a:p>
            <a:r>
              <a:rPr lang="en-US"/>
              <a:t>Sample Footer Text</a:t>
            </a:r>
            <a:endParaRPr lang="en-US" dirty="0"/>
          </a:p>
        </p:txBody>
      </p:sp>
      <p:sp>
        <p:nvSpPr>
          <p:cNvPr id="19" name="Slide Number Placeholder 5">
            <a:extLst>
              <a:ext uri="{FF2B5EF4-FFF2-40B4-BE49-F238E27FC236}">
                <a16:creationId xmlns:a16="http://schemas.microsoft.com/office/drawing/2014/main" id="{507FA91D-E0EF-4D4B-9E56-5E0033042E01}"/>
              </a:ext>
            </a:extLst>
          </p:cNvPr>
          <p:cNvSpPr>
            <a:spLocks noGrp="1"/>
          </p:cNvSpPr>
          <p:nvPr>
            <p:ph type="sldNum" sz="quarter" idx="12"/>
          </p:nvPr>
        </p:nvSpPr>
        <p:spPr>
          <a:xfrm>
            <a:off x="7677151" y="4468499"/>
            <a:ext cx="1107281" cy="675000"/>
          </a:xfrm>
          <a:prstGeom prst="rect">
            <a:avLst/>
          </a:prstGeom>
        </p:spPr>
        <p:txBody>
          <a:bodyPr tIns="72000" bIns="72000"/>
          <a:lstStyle>
            <a:lvl1pPr algn="r">
              <a:defRPr sz="27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20" name="Straight Connector 19">
            <a:extLst>
              <a:ext uri="{FF2B5EF4-FFF2-40B4-BE49-F238E27FC236}">
                <a16:creationId xmlns:a16="http://schemas.microsoft.com/office/drawing/2014/main" id="{E703507D-4779-4D32-85CB-0A8040B6E552}"/>
              </a:ext>
            </a:extLst>
          </p:cNvPr>
          <p:cNvCxnSpPr>
            <a:cxnSpLocks/>
          </p:cNvCxnSpPr>
          <p:nvPr/>
        </p:nvCxnSpPr>
        <p:spPr>
          <a:xfrm>
            <a:off x="0" y="4468500"/>
            <a:ext cx="9144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2051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869B5-6EAD-4108-B9E2-9CABAB9DE89D}"/>
              </a:ext>
            </a:extLst>
          </p:cNvPr>
          <p:cNvSpPr>
            <a:spLocks noGrp="1"/>
          </p:cNvSpPr>
          <p:nvPr>
            <p:ph type="title"/>
          </p:nvPr>
        </p:nvSpPr>
        <p:spPr>
          <a:xfrm>
            <a:off x="1001316" y="330994"/>
            <a:ext cx="2949178" cy="714035"/>
          </a:xfrm>
        </p:spPr>
        <p:txBody>
          <a:bodyPr anchor="b"/>
          <a:lstStyle>
            <a:lvl1pPr>
              <a:defRPr sz="2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C275599E-B10D-4308-A5CB-CC7D487B495D}"/>
              </a:ext>
            </a:extLst>
          </p:cNvPr>
          <p:cNvSpPr>
            <a:spLocks noGrp="1"/>
          </p:cNvSpPr>
          <p:nvPr>
            <p:ph type="pic" idx="1"/>
          </p:nvPr>
        </p:nvSpPr>
        <p:spPr>
          <a:xfrm>
            <a:off x="4258867" y="330993"/>
            <a:ext cx="4558562" cy="4131470"/>
          </a:xfrm>
        </p:spPr>
        <p:txBody>
          <a:bodyPr/>
          <a:lstStyle>
            <a:lvl1pPr marL="0" indent="0">
              <a:buNone/>
              <a:defRPr sz="2400">
                <a:solidFill>
                  <a:schemeClr val="tx2">
                    <a:alpha val="77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6034C18-5042-469D-BCF7-26AD9FDCCC1B}"/>
              </a:ext>
            </a:extLst>
          </p:cNvPr>
          <p:cNvSpPr>
            <a:spLocks noGrp="1"/>
          </p:cNvSpPr>
          <p:nvPr>
            <p:ph type="body" sz="half" idx="2"/>
          </p:nvPr>
        </p:nvSpPr>
        <p:spPr>
          <a:xfrm>
            <a:off x="1001316" y="1333500"/>
            <a:ext cx="2949178" cy="3128963"/>
          </a:xfrm>
        </p:spPr>
        <p:txBody>
          <a:bodyPr/>
          <a:lstStyle>
            <a:lvl1pPr marL="0" indent="0">
              <a:buNone/>
              <a:defRPr sz="1200">
                <a:solidFill>
                  <a:schemeClr val="tx2">
                    <a:alpha val="77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2" name="Date Placeholder 3">
            <a:extLst>
              <a:ext uri="{FF2B5EF4-FFF2-40B4-BE49-F238E27FC236}">
                <a16:creationId xmlns:a16="http://schemas.microsoft.com/office/drawing/2014/main" id="{9FB01925-1670-4C63-8B44-2B14B7BE9D24}"/>
              </a:ext>
            </a:extLst>
          </p:cNvPr>
          <p:cNvSpPr>
            <a:spLocks noGrp="1"/>
          </p:cNvSpPr>
          <p:nvPr>
            <p:ph type="dt" sz="half" idx="10"/>
          </p:nvPr>
        </p:nvSpPr>
        <p:spPr>
          <a:xfrm rot="5400000">
            <a:off x="-701915" y="1032909"/>
            <a:ext cx="2078831" cy="675000"/>
          </a:xfrm>
          <a:prstGeom prst="rect">
            <a:avLst/>
          </a:prstGeom>
        </p:spPr>
        <p:txBody>
          <a:bodyPr/>
          <a:lstStyle>
            <a:lvl1pPr>
              <a:defRPr>
                <a:solidFill>
                  <a:schemeClr val="tx2"/>
                </a:solidFill>
              </a:defRPr>
            </a:lvl1pPr>
          </a:lstStyle>
          <a:p>
            <a:fld id="{91688A1C-01B8-42B6-BBF1-2BCF5E311248}" type="datetime2">
              <a:rPr lang="en-US" smtClean="0"/>
              <a:t>Tuesday, October 27, 2020</a:t>
            </a:fld>
            <a:endParaRPr lang="en-US" dirty="0"/>
          </a:p>
        </p:txBody>
      </p:sp>
      <p:sp>
        <p:nvSpPr>
          <p:cNvPr id="13" name="Footer Placeholder 4">
            <a:extLst>
              <a:ext uri="{FF2B5EF4-FFF2-40B4-BE49-F238E27FC236}">
                <a16:creationId xmlns:a16="http://schemas.microsoft.com/office/drawing/2014/main" id="{5CE1A673-960F-4A50-AE54-70AE0DA3B7C7}"/>
              </a:ext>
            </a:extLst>
          </p:cNvPr>
          <p:cNvSpPr>
            <a:spLocks noGrp="1"/>
          </p:cNvSpPr>
          <p:nvPr>
            <p:ph type="ftr" sz="quarter" idx="11"/>
          </p:nvPr>
        </p:nvSpPr>
        <p:spPr>
          <a:xfrm rot="5400000">
            <a:off x="-607857" y="3179606"/>
            <a:ext cx="1890713" cy="675000"/>
          </a:xfrm>
          <a:prstGeom prst="rect">
            <a:avLst/>
          </a:prstGeom>
        </p:spPr>
        <p:txBody>
          <a:bodyPr/>
          <a:lstStyle>
            <a:lvl1pPr>
              <a:defRPr>
                <a:solidFill>
                  <a:schemeClr val="tx2"/>
                </a:solidFill>
              </a:defRPr>
            </a:lvl1pPr>
          </a:lstStyle>
          <a:p>
            <a:r>
              <a:rPr lang="en-US"/>
              <a:t>Sample Footer Text</a:t>
            </a:r>
            <a:endParaRPr lang="en-US" dirty="0"/>
          </a:p>
        </p:txBody>
      </p:sp>
      <p:sp>
        <p:nvSpPr>
          <p:cNvPr id="14" name="Slide Number Placeholder 5">
            <a:extLst>
              <a:ext uri="{FF2B5EF4-FFF2-40B4-BE49-F238E27FC236}">
                <a16:creationId xmlns:a16="http://schemas.microsoft.com/office/drawing/2014/main" id="{9DEF9E6C-740A-4B36-BA9F-32AF986EDA8D}"/>
              </a:ext>
            </a:extLst>
          </p:cNvPr>
          <p:cNvSpPr>
            <a:spLocks noGrp="1"/>
          </p:cNvSpPr>
          <p:nvPr>
            <p:ph type="sldNum" sz="quarter" idx="12"/>
          </p:nvPr>
        </p:nvSpPr>
        <p:spPr>
          <a:xfrm>
            <a:off x="0" y="4462463"/>
            <a:ext cx="675000" cy="675000"/>
          </a:xfrm>
          <a:prstGeom prst="rect">
            <a:avLst/>
          </a:prstGeom>
        </p:spPr>
        <p:txBody>
          <a:bodyPr lIns="72000" rIns="72000">
            <a:normAutofit/>
          </a:bodyPr>
          <a:lstStyle>
            <a:lvl1pPr algn="ctr">
              <a:defRPr sz="2700" b="0">
                <a:ln w="6350">
                  <a:solidFill>
                    <a:schemeClr val="tx2"/>
                  </a:solidFill>
                </a:ln>
                <a:noFill/>
              </a:defRPr>
            </a:lvl1pPr>
          </a:lstStyle>
          <a:p>
            <a:fld id="{63F9D384-533B-4C4E-B660-F861AA07D173}" type="slidenum">
              <a:rPr lang="en-US" smtClean="0"/>
              <a:pPr/>
              <a:t>‹#›</a:t>
            </a:fld>
            <a:endParaRPr lang="en-US" dirty="0"/>
          </a:p>
        </p:txBody>
      </p:sp>
      <p:cxnSp>
        <p:nvCxnSpPr>
          <p:cNvPr id="15" name="Straight Connector 14">
            <a:extLst>
              <a:ext uri="{FF2B5EF4-FFF2-40B4-BE49-F238E27FC236}">
                <a16:creationId xmlns:a16="http://schemas.microsoft.com/office/drawing/2014/main" id="{0D31C920-29CA-4744-9814-A4FCF4554907}"/>
              </a:ext>
            </a:extLst>
          </p:cNvPr>
          <p:cNvCxnSpPr>
            <a:cxnSpLocks/>
          </p:cNvCxnSpPr>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1184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8E95E-B3FC-4D66-AAC3-CE9FD633EBD6}"/>
              </a:ext>
            </a:extLst>
          </p:cNvPr>
          <p:cNvSpPr>
            <a:spLocks noGrp="1"/>
          </p:cNvSpPr>
          <p:nvPr>
            <p:ph type="title"/>
          </p:nvPr>
        </p:nvSpPr>
        <p:spPr/>
        <p:txBody>
          <a:bodyPr/>
          <a:lstStyle>
            <a:lvl1pPr>
              <a:lnSpc>
                <a:spcPct val="100000"/>
              </a:lnSpc>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4D0FFAF-EB02-4979-83B6-66AD14845167}"/>
              </a:ext>
            </a:extLst>
          </p:cNvPr>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0AB40A8D-7F5B-455D-B9AC-EAFE05F87B49}"/>
              </a:ext>
            </a:extLst>
          </p:cNvPr>
          <p:cNvSpPr>
            <a:spLocks noGrp="1"/>
          </p:cNvSpPr>
          <p:nvPr>
            <p:ph type="dt" sz="half" idx="2"/>
          </p:nvPr>
        </p:nvSpPr>
        <p:spPr>
          <a:xfrm rot="5400000">
            <a:off x="-702000" y="1034100"/>
            <a:ext cx="2079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fld id="{6D51179E-60E8-4F2A-A3F9-6F3CE2ABCAF9}" type="datetime2">
              <a:rPr lang="en-US" smtClean="0"/>
              <a:pPr/>
              <a:t>Tuesday, October 27, 2020</a:t>
            </a:fld>
            <a:endParaRPr lang="en-US" dirty="0">
              <a:latin typeface="+mn-lt"/>
            </a:endParaRPr>
          </a:p>
        </p:txBody>
      </p:sp>
      <p:sp>
        <p:nvSpPr>
          <p:cNvPr id="13" name="Footer Placeholder 4">
            <a:extLst>
              <a:ext uri="{FF2B5EF4-FFF2-40B4-BE49-F238E27FC236}">
                <a16:creationId xmlns:a16="http://schemas.microsoft.com/office/drawing/2014/main" id="{45360FA1-A0D1-4CA7-BAC8-9C20FBB59E47}"/>
              </a:ext>
            </a:extLst>
          </p:cNvPr>
          <p:cNvSpPr>
            <a:spLocks noGrp="1"/>
          </p:cNvSpPr>
          <p:nvPr>
            <p:ph type="ftr" sz="quarter" idx="3"/>
          </p:nvPr>
        </p:nvSpPr>
        <p:spPr>
          <a:xfrm rot="5400000">
            <a:off x="-607500" y="3180600"/>
            <a:ext cx="1890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14" name="Slide Number Placeholder 5">
            <a:extLst>
              <a:ext uri="{FF2B5EF4-FFF2-40B4-BE49-F238E27FC236}">
                <a16:creationId xmlns:a16="http://schemas.microsoft.com/office/drawing/2014/main" id="{D2494D40-34C6-48DD-A14E-8065BE4F344D}"/>
              </a:ext>
            </a:extLst>
          </p:cNvPr>
          <p:cNvSpPr>
            <a:spLocks noGrp="1"/>
          </p:cNvSpPr>
          <p:nvPr>
            <p:ph type="sldNum" sz="quarter" idx="4"/>
          </p:nvPr>
        </p:nvSpPr>
        <p:spPr>
          <a:xfrm>
            <a:off x="0" y="4468500"/>
            <a:ext cx="675000" cy="675000"/>
          </a:xfrm>
          <a:prstGeom prst="rect">
            <a:avLst/>
          </a:prstGeom>
        </p:spPr>
        <p:txBody>
          <a:bodyPr lIns="0" tIns="0" rIns="0" bIns="0" anchor="ctr" anchorCtr="0"/>
          <a:lstStyle>
            <a:lvl1pPr algn="ctr">
              <a:defRPr sz="27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cxnSp>
        <p:nvCxnSpPr>
          <p:cNvPr id="11" name="Straight Connector 10">
            <a:extLst>
              <a:ext uri="{FF2B5EF4-FFF2-40B4-BE49-F238E27FC236}">
                <a16:creationId xmlns:a16="http://schemas.microsoft.com/office/drawing/2014/main" id="{7C9D7C2D-6B7C-4FBF-9665-A9282DF48F83}"/>
              </a:ext>
            </a:extLst>
          </p:cNvPr>
          <p:cNvCxnSpPr>
            <a:cxnSpLocks/>
          </p:cNvCxnSpPr>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173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495EC-612C-4307-A7A6-017829B8C834}"/>
              </a:ext>
            </a:extLst>
          </p:cNvPr>
          <p:cNvSpPr>
            <a:spLocks noGrp="1"/>
          </p:cNvSpPr>
          <p:nvPr>
            <p:ph type="title" orient="vert"/>
          </p:nvPr>
        </p:nvSpPr>
        <p:spPr>
          <a:xfrm>
            <a:off x="6543675" y="273844"/>
            <a:ext cx="1971675" cy="384095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FE33132-1A8F-43A9-9321-6FCF01B0F354}"/>
              </a:ext>
            </a:extLst>
          </p:cNvPr>
          <p:cNvSpPr>
            <a:spLocks noGrp="1"/>
          </p:cNvSpPr>
          <p:nvPr>
            <p:ph type="body" orient="vert" idx="1"/>
          </p:nvPr>
        </p:nvSpPr>
        <p:spPr>
          <a:xfrm>
            <a:off x="628650" y="273844"/>
            <a:ext cx="5800725" cy="3840953"/>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BF2CA1B-9192-487B-96D3-6D389608F1AA}"/>
              </a:ext>
            </a:extLst>
          </p:cNvPr>
          <p:cNvSpPr>
            <a:spLocks noGrp="1"/>
          </p:cNvSpPr>
          <p:nvPr>
            <p:ph type="dt" sz="half" idx="10"/>
          </p:nvPr>
        </p:nvSpPr>
        <p:spPr>
          <a:xfrm>
            <a:off x="332185" y="4468499"/>
            <a:ext cx="2593181" cy="675000"/>
          </a:xfrm>
          <a:prstGeom prst="rect">
            <a:avLst/>
          </a:prstGeom>
        </p:spPr>
        <p:txBody>
          <a:bodyPr/>
          <a:lstStyle>
            <a:lvl1pPr>
              <a:defRPr>
                <a:solidFill>
                  <a:schemeClr val="tx2"/>
                </a:solidFill>
              </a:defRPr>
            </a:lvl1pPr>
          </a:lstStyle>
          <a:p>
            <a:fld id="{1C32B061-4DDF-403A-A7DB-3B6FD0BE9165}" type="datetime2">
              <a:rPr lang="en-US" smtClean="0"/>
              <a:t>Tuesday, October 27, 2020</a:t>
            </a:fld>
            <a:endParaRPr lang="en-US" dirty="0"/>
          </a:p>
        </p:txBody>
      </p:sp>
      <p:sp>
        <p:nvSpPr>
          <p:cNvPr id="8" name="Footer Placeholder 4">
            <a:extLst>
              <a:ext uri="{FF2B5EF4-FFF2-40B4-BE49-F238E27FC236}">
                <a16:creationId xmlns:a16="http://schemas.microsoft.com/office/drawing/2014/main" id="{8B1C9EA4-CA0A-4396-B4AF-4523CD1B2489}"/>
              </a:ext>
            </a:extLst>
          </p:cNvPr>
          <p:cNvSpPr>
            <a:spLocks noGrp="1"/>
          </p:cNvSpPr>
          <p:nvPr>
            <p:ph type="ftr" sz="quarter" idx="11"/>
          </p:nvPr>
        </p:nvSpPr>
        <p:spPr>
          <a:xfrm>
            <a:off x="3275410" y="4468499"/>
            <a:ext cx="4050506" cy="675000"/>
          </a:xfrm>
          <a:prstGeom prst="rect">
            <a:avLst/>
          </a:prstGeom>
        </p:spPr>
        <p:txBody>
          <a:bodyPr/>
          <a:lstStyle>
            <a:lvl1pPr>
              <a:defRPr>
                <a:solidFill>
                  <a:schemeClr val="tx2"/>
                </a:solidFill>
              </a:defRPr>
            </a:lvl1pPr>
          </a:lstStyle>
          <a:p>
            <a:r>
              <a:rPr lang="en-US"/>
              <a:t>Sample Footer Text</a:t>
            </a:r>
            <a:endParaRPr lang="en-US" dirty="0"/>
          </a:p>
        </p:txBody>
      </p:sp>
      <p:sp>
        <p:nvSpPr>
          <p:cNvPr id="9" name="Slide Number Placeholder 5">
            <a:extLst>
              <a:ext uri="{FF2B5EF4-FFF2-40B4-BE49-F238E27FC236}">
                <a16:creationId xmlns:a16="http://schemas.microsoft.com/office/drawing/2014/main" id="{0CDDF132-C1DB-4EE0-85DA-1FFAC283574F}"/>
              </a:ext>
            </a:extLst>
          </p:cNvPr>
          <p:cNvSpPr>
            <a:spLocks noGrp="1"/>
          </p:cNvSpPr>
          <p:nvPr>
            <p:ph type="sldNum" sz="quarter" idx="12"/>
          </p:nvPr>
        </p:nvSpPr>
        <p:spPr>
          <a:xfrm>
            <a:off x="7677151" y="4468499"/>
            <a:ext cx="1107281" cy="675000"/>
          </a:xfrm>
          <a:prstGeom prst="rect">
            <a:avLst/>
          </a:prstGeom>
        </p:spPr>
        <p:txBody>
          <a:bodyPr tIns="72000" bIns="72000"/>
          <a:lstStyle>
            <a:lvl1pPr algn="r">
              <a:defRPr sz="2700" b="0">
                <a:ln w="6350">
                  <a:solidFill>
                    <a:schemeClr val="tx2">
                      <a:alpha val="80000"/>
                    </a:schemeClr>
                  </a:solidFill>
                </a:ln>
                <a:noFill/>
              </a:defRPr>
            </a:lvl1pPr>
          </a:lstStyle>
          <a:p>
            <a:fld id="{63F9D384-533B-4C4E-B660-F861AA07D173}" type="slidenum">
              <a:rPr lang="en-US" smtClean="0"/>
              <a:pPr/>
              <a:t>‹#›</a:t>
            </a:fld>
            <a:endParaRPr lang="en-US" dirty="0"/>
          </a:p>
        </p:txBody>
      </p:sp>
      <p:cxnSp>
        <p:nvCxnSpPr>
          <p:cNvPr id="10" name="Straight Connector 9">
            <a:extLst>
              <a:ext uri="{FF2B5EF4-FFF2-40B4-BE49-F238E27FC236}">
                <a16:creationId xmlns:a16="http://schemas.microsoft.com/office/drawing/2014/main" id="{08ECED4D-938A-4085-B475-DD4ED90A181B}"/>
              </a:ext>
            </a:extLst>
          </p:cNvPr>
          <p:cNvCxnSpPr>
            <a:cxnSpLocks/>
          </p:cNvCxnSpPr>
          <p:nvPr/>
        </p:nvCxnSpPr>
        <p:spPr>
          <a:xfrm>
            <a:off x="0" y="4468500"/>
            <a:ext cx="9144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07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image" Target="../media/image13.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C1C59-F510-46CD-B7F0-9670BEA00BF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FC0134-E134-45A5-806F-AF9930ECDD4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1722247-E104-4198-A013-9BC81EC511F5}"/>
              </a:ext>
            </a:extLst>
          </p:cNvPr>
          <p:cNvSpPr>
            <a:spLocks noGrp="1"/>
          </p:cNvSpPr>
          <p:nvPr>
            <p:ph type="ftr" sz="quarter" idx="3"/>
          </p:nvPr>
        </p:nvSpPr>
        <p:spPr>
          <a:xfrm>
            <a:off x="628650" y="4770253"/>
            <a:ext cx="3428999" cy="273844"/>
          </a:xfrm>
          <a:prstGeom prst="rect">
            <a:avLst/>
          </a:prstGeom>
        </p:spPr>
        <p:txBody>
          <a:bodyPr vert="horz" lIns="91440" tIns="45720" rIns="91440" bIns="45720" rtlCol="0" anchor="ctr"/>
          <a:lstStyle>
            <a:lvl1pPr algn="ctr">
              <a:defRPr sz="900">
                <a:solidFill>
                  <a:schemeClr val="tx1"/>
                </a:solidFill>
              </a:defRPr>
            </a:lvl1pPr>
          </a:lstStyle>
          <a:p>
            <a:pPr defTabSz="685800"/>
            <a:r>
              <a:rPr lang="en-US" dirty="0"/>
              <a:t>© 2019 Retirement Learning Center, LLC. All Rights Reserved.</a:t>
            </a:r>
          </a:p>
        </p:txBody>
      </p:sp>
      <p:sp>
        <p:nvSpPr>
          <p:cNvPr id="6" name="Slide Number Placeholder 5">
            <a:extLst>
              <a:ext uri="{FF2B5EF4-FFF2-40B4-BE49-F238E27FC236}">
                <a16:creationId xmlns:a16="http://schemas.microsoft.com/office/drawing/2014/main" id="{875D769F-0102-4049-A6A6-62F8C940BE1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95E0D81F-3A31-44DE-824A-00E9AD38C5DB}" type="slidenum">
              <a:rPr lang="en-US" smtClean="0">
                <a:solidFill>
                  <a:srgbClr val="003893">
                    <a:tint val="75000"/>
                  </a:srgbClr>
                </a:solidFill>
              </a:rPr>
              <a:pPr defTabSz="685800"/>
              <a:t>‹#›</a:t>
            </a:fld>
            <a:endParaRPr lang="en-US" dirty="0">
              <a:solidFill>
                <a:srgbClr val="003893">
                  <a:tint val="75000"/>
                </a:srgbClr>
              </a:solidFill>
            </a:endParaRPr>
          </a:p>
        </p:txBody>
      </p:sp>
    </p:spTree>
    <p:extLst>
      <p:ext uri="{BB962C8B-B14F-4D97-AF65-F5344CB8AC3E}">
        <p14:creationId xmlns:p14="http://schemas.microsoft.com/office/powerpoint/2010/main" val="15187175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10" r:id="rId4"/>
    <p:sldLayoutId id="2147483711" r:id="rId5"/>
    <p:sldLayoutId id="2147483712" r:id="rId6"/>
    <p:sldLayoutId id="2147483714" r:id="rId7"/>
    <p:sldLayoutId id="2147483715" r:id="rId8"/>
    <p:sldLayoutId id="2147483716" r:id="rId9"/>
    <p:sldLayoutId id="2147483717" r:id="rId10"/>
    <p:sldLayoutId id="2147483719" r:id="rId11"/>
    <p:sldLayoutId id="2147483720" r:id="rId12"/>
    <p:sldLayoutId id="2147483721" r:id="rId13"/>
  </p:sldLayoutIdLst>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hf hdr="0" dt="0"/>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sp>
        <p:nvSpPr>
          <p:cNvPr id="8" name="Rectangle 2"/>
          <p:cNvSpPr>
            <a:spLocks noGrp="1" noChangeArrowheads="1"/>
          </p:cNvSpPr>
          <p:nvPr>
            <p:ph type="title"/>
          </p:nvPr>
        </p:nvSpPr>
        <p:spPr bwMode="auto">
          <a:xfrm>
            <a:off x="285750" y="263130"/>
            <a:ext cx="8572500" cy="45958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title</a:t>
            </a:r>
          </a:p>
        </p:txBody>
      </p:sp>
      <p:sp>
        <p:nvSpPr>
          <p:cNvPr id="14" name="Rectangle 3"/>
          <p:cNvSpPr>
            <a:spLocks noGrp="1" noChangeArrowheads="1"/>
          </p:cNvSpPr>
          <p:nvPr>
            <p:ph type="body" idx="1"/>
          </p:nvPr>
        </p:nvSpPr>
        <p:spPr bwMode="auto">
          <a:xfrm>
            <a:off x="285750" y="800100"/>
            <a:ext cx="8572500"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7471527" y="4836445"/>
            <a:ext cx="1134326" cy="252072"/>
          </a:xfrm>
          <a:prstGeom prst="rect">
            <a:avLst/>
          </a:prstGeom>
        </p:spPr>
      </p:pic>
      <p:cxnSp>
        <p:nvCxnSpPr>
          <p:cNvPr id="9" name="Straight Connector 8">
            <a:extLst>
              <a:ext uri="{FF2B5EF4-FFF2-40B4-BE49-F238E27FC236}">
                <a16:creationId xmlns:a16="http://schemas.microsoft.com/office/drawing/2014/main" id="{F3EABB6A-A5D8-1949-B9F5-333CBA222D50}"/>
              </a:ext>
            </a:extLst>
          </p:cNvPr>
          <p:cNvCxnSpPr>
            <a:cxnSpLocks/>
          </p:cNvCxnSpPr>
          <p:nvPr userDrawn="1"/>
        </p:nvCxnSpPr>
        <p:spPr>
          <a:xfrm flipV="1">
            <a:off x="8657588" y="4869477"/>
            <a:ext cx="0" cy="1920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CD03E05C-7FF2-194D-99F3-EF2869E55487}"/>
              </a:ext>
            </a:extLst>
          </p:cNvPr>
          <p:cNvSpPr txBox="1">
            <a:spLocks noChangeArrowheads="1"/>
          </p:cNvSpPr>
          <p:nvPr userDrawn="1"/>
        </p:nvSpPr>
        <p:spPr bwMode="auto">
          <a:xfrm>
            <a:off x="8674951" y="4889853"/>
            <a:ext cx="285750" cy="14525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l" rtl="0" fontAlgn="base">
              <a:spcBef>
                <a:spcPct val="0"/>
              </a:spcBef>
              <a:spcAft>
                <a:spcPct val="0"/>
              </a:spcAft>
              <a:tabLst>
                <a:tab pos="76200" algn="l"/>
                <a:tab pos="3886200" algn="r"/>
                <a:tab pos="7772400" algn="r"/>
              </a:tabLst>
              <a:defRPr sz="800" b="0" kern="1200">
                <a:solidFill>
                  <a:srgbClr val="808080"/>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lgn="l"/>
            <a:fld id="{5356B7E9-A1F1-4619-A8AB-26F2BA741619}" type="slidenum">
              <a:rPr lang="en-US" sz="566" smtClean="0">
                <a:solidFill>
                  <a:schemeClr val="tx1">
                    <a:lumMod val="65000"/>
                    <a:lumOff val="35000"/>
                  </a:schemeClr>
                </a:solidFill>
                <a:latin typeface="+mn-lt"/>
              </a:rPr>
              <a:pPr algn="l"/>
              <a:t>‹#›</a:t>
            </a:fld>
            <a:endParaRPr lang="en-US" sz="566" dirty="0">
              <a:solidFill>
                <a:schemeClr val="tx1">
                  <a:lumMod val="65000"/>
                  <a:lumOff val="35000"/>
                </a:schemeClr>
              </a:solidFill>
              <a:latin typeface="+mn-lt"/>
            </a:endParaRPr>
          </a:p>
          <a:p>
            <a:pPr algn="r"/>
            <a:endParaRPr lang="en-US" sz="600" i="1" dirty="0"/>
          </a:p>
        </p:txBody>
      </p:sp>
    </p:spTree>
    <p:extLst>
      <p:ext uri="{BB962C8B-B14F-4D97-AF65-F5344CB8AC3E}">
        <p14:creationId xmlns:p14="http://schemas.microsoft.com/office/powerpoint/2010/main" val="190319774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Lst>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hf hdr="0" ftr="0" dt="0"/>
  <p:txStyles>
    <p:titleStyle>
      <a:lvl1pPr algn="l" defTabSz="685800" rtl="0" eaLnBrk="1" latinLnBrk="0" hangingPunct="1">
        <a:lnSpc>
          <a:spcPct val="90000"/>
        </a:lnSpc>
        <a:spcBef>
          <a:spcPct val="0"/>
        </a:spcBef>
        <a:buNone/>
        <a:defRPr sz="2400" b="0" i="0" kern="1200">
          <a:solidFill>
            <a:schemeClr val="tx2"/>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chemeClr val="accent1">
            <a:lumMod val="75000"/>
          </a:schemeClr>
        </a:buClr>
        <a:buFont typeface="Arial"/>
        <a:buChar char="•"/>
        <a:defRPr sz="1500" b="0" i="0" kern="1200">
          <a:solidFill>
            <a:schemeClr val="bg2">
              <a:lumMod val="25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ppleSystemUIFont" charset="-120"/>
        <a:buChar char="–"/>
        <a:defRPr sz="1350" b="0" i="0" kern="1200">
          <a:solidFill>
            <a:schemeClr val="bg2">
              <a:lumMod val="25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Clr>
          <a:schemeClr val="accent1">
            <a:lumMod val="75000"/>
          </a:schemeClr>
        </a:buClr>
        <a:buSzPct val="70000"/>
        <a:buFont typeface="ArialUnicodeMS" charset="0"/>
        <a:buChar char="✦"/>
        <a:defRPr sz="1200" b="0" i="0" kern="1200">
          <a:solidFill>
            <a:schemeClr val="bg2">
              <a:lumMod val="2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SzPct val="110000"/>
        <a:buFont typeface=".AppleSystemUIFont" charset="-120"/>
        <a:buChar char="–"/>
        <a:defRPr sz="1050" b="0" i="0" kern="1200">
          <a:solidFill>
            <a:schemeClr val="bg2">
              <a:lumMod val="25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Clr>
          <a:schemeClr val="accent1">
            <a:lumMod val="75000"/>
          </a:schemeClr>
        </a:buClr>
        <a:buSzPct val="110000"/>
        <a:buFont typeface=".AppleSystemUIFont" charset="-120"/>
        <a:buChar char="–"/>
        <a:defRPr sz="900" b="0" i="0" kern="1200">
          <a:solidFill>
            <a:schemeClr val="bg2">
              <a:lumMod val="2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85750" y="263130"/>
            <a:ext cx="8572500" cy="45958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title</a:t>
            </a:r>
          </a:p>
        </p:txBody>
      </p:sp>
      <p:sp>
        <p:nvSpPr>
          <p:cNvPr id="14" name="Rectangle 3"/>
          <p:cNvSpPr>
            <a:spLocks noGrp="1" noChangeArrowheads="1"/>
          </p:cNvSpPr>
          <p:nvPr>
            <p:ph type="body" idx="1"/>
          </p:nvPr>
        </p:nvSpPr>
        <p:spPr bwMode="auto">
          <a:xfrm>
            <a:off x="285750" y="800100"/>
            <a:ext cx="8572500"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471527" y="4836445"/>
            <a:ext cx="1134326" cy="252072"/>
          </a:xfrm>
          <a:prstGeom prst="rect">
            <a:avLst/>
          </a:prstGeom>
        </p:spPr>
      </p:pic>
      <p:cxnSp>
        <p:nvCxnSpPr>
          <p:cNvPr id="9" name="Straight Connector 8">
            <a:extLst>
              <a:ext uri="{FF2B5EF4-FFF2-40B4-BE49-F238E27FC236}">
                <a16:creationId xmlns:a16="http://schemas.microsoft.com/office/drawing/2014/main" id="{F3EABB6A-A5D8-1949-B9F5-333CBA222D50}"/>
              </a:ext>
            </a:extLst>
          </p:cNvPr>
          <p:cNvCxnSpPr>
            <a:cxnSpLocks/>
          </p:cNvCxnSpPr>
          <p:nvPr userDrawn="1"/>
        </p:nvCxnSpPr>
        <p:spPr>
          <a:xfrm flipV="1">
            <a:off x="8657588" y="4869477"/>
            <a:ext cx="0" cy="1920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CD03E05C-7FF2-194D-99F3-EF2869E55487}"/>
              </a:ext>
            </a:extLst>
          </p:cNvPr>
          <p:cNvSpPr txBox="1">
            <a:spLocks noChangeArrowheads="1"/>
          </p:cNvSpPr>
          <p:nvPr userDrawn="1"/>
        </p:nvSpPr>
        <p:spPr bwMode="auto">
          <a:xfrm>
            <a:off x="8674951" y="4889853"/>
            <a:ext cx="285750" cy="14525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l" rtl="0" fontAlgn="base">
              <a:spcBef>
                <a:spcPct val="0"/>
              </a:spcBef>
              <a:spcAft>
                <a:spcPct val="0"/>
              </a:spcAft>
              <a:tabLst>
                <a:tab pos="76200" algn="l"/>
                <a:tab pos="3886200" algn="r"/>
                <a:tab pos="7772400" algn="r"/>
              </a:tabLst>
              <a:defRPr sz="800" b="0" kern="1200">
                <a:solidFill>
                  <a:srgbClr val="808080"/>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lgn="l"/>
            <a:fld id="{5356B7E9-A1F1-4619-A8AB-26F2BA741619}" type="slidenum">
              <a:rPr lang="en-US" sz="566" smtClean="0">
                <a:solidFill>
                  <a:schemeClr val="tx1">
                    <a:lumMod val="65000"/>
                    <a:lumOff val="35000"/>
                  </a:schemeClr>
                </a:solidFill>
                <a:latin typeface="+mn-lt"/>
              </a:rPr>
              <a:pPr algn="l"/>
              <a:t>‹#›</a:t>
            </a:fld>
            <a:endParaRPr lang="en-US" sz="566" dirty="0">
              <a:solidFill>
                <a:schemeClr val="tx1">
                  <a:lumMod val="65000"/>
                  <a:lumOff val="35000"/>
                </a:schemeClr>
              </a:solidFill>
              <a:latin typeface="+mn-lt"/>
            </a:endParaRPr>
          </a:p>
          <a:p>
            <a:pPr algn="r"/>
            <a:endParaRPr lang="en-US" sz="600" i="1" dirty="0"/>
          </a:p>
        </p:txBody>
      </p:sp>
      <p:sp>
        <p:nvSpPr>
          <p:cNvPr id="11" name="TextBox 10">
            <a:extLst>
              <a:ext uri="{FF2B5EF4-FFF2-40B4-BE49-F238E27FC236}">
                <a16:creationId xmlns:a16="http://schemas.microsoft.com/office/drawing/2014/main" id="{275EDC32-73F7-574C-8FC9-B6694AED1810}"/>
              </a:ext>
            </a:extLst>
          </p:cNvPr>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with advisory clients.</a:t>
            </a:r>
          </a:p>
        </p:txBody>
      </p:sp>
    </p:spTree>
    <p:extLst>
      <p:ext uri="{BB962C8B-B14F-4D97-AF65-F5344CB8AC3E}">
        <p14:creationId xmlns:p14="http://schemas.microsoft.com/office/powerpoint/2010/main" val="24732210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hf hdr="0" ftr="0" dt="0"/>
  <p:txStyles>
    <p:titleStyle>
      <a:lvl1pPr algn="l" defTabSz="685800" rtl="0" eaLnBrk="1" latinLnBrk="0" hangingPunct="1">
        <a:lnSpc>
          <a:spcPct val="90000"/>
        </a:lnSpc>
        <a:spcBef>
          <a:spcPct val="0"/>
        </a:spcBef>
        <a:buNone/>
        <a:defRPr sz="2400" b="0" i="0" kern="1200">
          <a:solidFill>
            <a:schemeClr val="tx2"/>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chemeClr val="accent1">
            <a:lumMod val="75000"/>
          </a:schemeClr>
        </a:buClr>
        <a:buFont typeface="Arial"/>
        <a:buChar char="•"/>
        <a:defRPr sz="15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ppleSystemUIFont" charset="-120"/>
        <a:buChar char="–"/>
        <a:defRPr sz="135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chemeClr val="accent1">
            <a:lumMod val="75000"/>
          </a:schemeClr>
        </a:buClr>
        <a:buSzPct val="70000"/>
        <a:buFont typeface="ArialUnicodeMS" charset="0"/>
        <a:buChar char="✦"/>
        <a:defRPr sz="12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SzPct val="110000"/>
        <a:buFont typeface=".AppleSystemUIFont" charset="-120"/>
        <a:buChar char="–"/>
        <a:defRPr sz="10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chemeClr val="accent1">
            <a:lumMod val="75000"/>
          </a:schemeClr>
        </a:buClr>
        <a:buSzPct val="110000"/>
        <a:buFont typeface=".AppleSystemUIFont" charset="-120"/>
        <a:buChar char="–"/>
        <a:defRPr sz="90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281178" y="4883090"/>
            <a:ext cx="2930797" cy="207749"/>
          </a:xfrm>
          <a:prstGeom prst="rect">
            <a:avLst/>
          </a:prstGeom>
          <a:noFill/>
        </p:spPr>
        <p:txBody>
          <a:bodyPr wrap="square" lIns="0" rtlCol="0" anchor="t">
            <a:spAutoFit/>
          </a:bodyPr>
          <a:lstStyle/>
          <a:p>
            <a:pPr marL="0" marR="0" indent="0" algn="l" defTabSz="685800" rtl="0" eaLnBrk="1" fontAlgn="base" latinLnBrk="0" hangingPunct="1">
              <a:lnSpc>
                <a:spcPct val="100000"/>
              </a:lnSpc>
              <a:spcBef>
                <a:spcPct val="0"/>
              </a:spcBef>
              <a:spcAft>
                <a:spcPct val="0"/>
              </a:spcAft>
              <a:buClrTx/>
              <a:buSzTx/>
              <a:buFont typeface="Arial" pitchFamily="34" charset="0"/>
              <a:buNone/>
              <a:tabLst/>
              <a:defRPr/>
            </a:pPr>
            <a:r>
              <a:rPr lang="en-US" sz="750" b="0" kern="1200" dirty="0">
                <a:solidFill>
                  <a:schemeClr val="tx1">
                    <a:lumMod val="65000"/>
                    <a:lumOff val="35000"/>
                  </a:schemeClr>
                </a:solidFill>
                <a:latin typeface="Arial" pitchFamily="34" charset="0"/>
                <a:ea typeface="+mn-ea"/>
                <a:cs typeface="+mn-cs"/>
              </a:rPr>
              <a:t>For financial advisor use only.</a:t>
            </a:r>
          </a:p>
        </p:txBody>
      </p:sp>
      <p:sp>
        <p:nvSpPr>
          <p:cNvPr id="8" name="Rectangle 2"/>
          <p:cNvSpPr>
            <a:spLocks noGrp="1" noChangeArrowheads="1"/>
          </p:cNvSpPr>
          <p:nvPr>
            <p:ph type="title"/>
          </p:nvPr>
        </p:nvSpPr>
        <p:spPr bwMode="auto">
          <a:xfrm>
            <a:off x="285750" y="263130"/>
            <a:ext cx="8572500" cy="45958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edit title</a:t>
            </a:r>
          </a:p>
        </p:txBody>
      </p:sp>
      <p:sp>
        <p:nvSpPr>
          <p:cNvPr id="14" name="Rectangle 3"/>
          <p:cNvSpPr>
            <a:spLocks noGrp="1" noChangeArrowheads="1"/>
          </p:cNvSpPr>
          <p:nvPr>
            <p:ph type="body" idx="1"/>
          </p:nvPr>
        </p:nvSpPr>
        <p:spPr bwMode="auto">
          <a:xfrm>
            <a:off x="285750" y="800100"/>
            <a:ext cx="8572500" cy="3765242"/>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7471527" y="4836445"/>
            <a:ext cx="1134326" cy="252072"/>
          </a:xfrm>
          <a:prstGeom prst="rect">
            <a:avLst/>
          </a:prstGeom>
        </p:spPr>
      </p:pic>
      <p:cxnSp>
        <p:nvCxnSpPr>
          <p:cNvPr id="9" name="Straight Connector 8">
            <a:extLst>
              <a:ext uri="{FF2B5EF4-FFF2-40B4-BE49-F238E27FC236}">
                <a16:creationId xmlns:a16="http://schemas.microsoft.com/office/drawing/2014/main" id="{F3EABB6A-A5D8-1949-B9F5-333CBA222D50}"/>
              </a:ext>
            </a:extLst>
          </p:cNvPr>
          <p:cNvCxnSpPr>
            <a:cxnSpLocks/>
          </p:cNvCxnSpPr>
          <p:nvPr userDrawn="1"/>
        </p:nvCxnSpPr>
        <p:spPr>
          <a:xfrm flipV="1">
            <a:off x="8657588" y="4869477"/>
            <a:ext cx="0" cy="19209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Rectangle 6">
            <a:extLst>
              <a:ext uri="{FF2B5EF4-FFF2-40B4-BE49-F238E27FC236}">
                <a16:creationId xmlns:a16="http://schemas.microsoft.com/office/drawing/2014/main" id="{CD03E05C-7FF2-194D-99F3-EF2869E55487}"/>
              </a:ext>
            </a:extLst>
          </p:cNvPr>
          <p:cNvSpPr txBox="1">
            <a:spLocks noChangeArrowheads="1"/>
          </p:cNvSpPr>
          <p:nvPr userDrawn="1"/>
        </p:nvSpPr>
        <p:spPr bwMode="auto">
          <a:xfrm>
            <a:off x="8674951" y="4889853"/>
            <a:ext cx="285750" cy="145256"/>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defPPr>
              <a:defRPr lang="en-US"/>
            </a:defPPr>
            <a:lvl1pPr algn="l" rtl="0" fontAlgn="base">
              <a:spcBef>
                <a:spcPct val="0"/>
              </a:spcBef>
              <a:spcAft>
                <a:spcPct val="0"/>
              </a:spcAft>
              <a:tabLst>
                <a:tab pos="76200" algn="l"/>
                <a:tab pos="3886200" algn="r"/>
                <a:tab pos="7772400" algn="r"/>
              </a:tabLst>
              <a:defRPr sz="800" b="0" kern="1200">
                <a:solidFill>
                  <a:srgbClr val="808080"/>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a:lstStyle>
          <a:p>
            <a:pPr algn="l"/>
            <a:fld id="{5356B7E9-A1F1-4619-A8AB-26F2BA741619}" type="slidenum">
              <a:rPr lang="en-US" sz="566" smtClean="0">
                <a:solidFill>
                  <a:schemeClr val="tx1">
                    <a:lumMod val="65000"/>
                    <a:lumOff val="35000"/>
                  </a:schemeClr>
                </a:solidFill>
                <a:latin typeface="+mn-lt"/>
              </a:rPr>
              <a:pPr algn="l"/>
              <a:t>‹#›</a:t>
            </a:fld>
            <a:endParaRPr lang="en-US" sz="566" dirty="0">
              <a:solidFill>
                <a:schemeClr val="tx1">
                  <a:lumMod val="65000"/>
                  <a:lumOff val="35000"/>
                </a:schemeClr>
              </a:solidFill>
              <a:latin typeface="+mn-lt"/>
            </a:endParaRPr>
          </a:p>
          <a:p>
            <a:pPr algn="r"/>
            <a:endParaRPr lang="en-US" sz="600" i="1" dirty="0"/>
          </a:p>
        </p:txBody>
      </p:sp>
    </p:spTree>
    <p:extLst>
      <p:ext uri="{BB962C8B-B14F-4D97-AF65-F5344CB8AC3E}">
        <p14:creationId xmlns:p14="http://schemas.microsoft.com/office/powerpoint/2010/main" val="361042386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Lst>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hf hdr="0" ftr="0" dt="0"/>
  <p:txStyles>
    <p:titleStyle>
      <a:lvl1pPr algn="l" defTabSz="685800" rtl="0" eaLnBrk="1" latinLnBrk="0" hangingPunct="1">
        <a:lnSpc>
          <a:spcPct val="90000"/>
        </a:lnSpc>
        <a:spcBef>
          <a:spcPct val="0"/>
        </a:spcBef>
        <a:buNone/>
        <a:defRPr sz="2400" b="0" i="0" kern="1200">
          <a:solidFill>
            <a:schemeClr val="tx2"/>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Clr>
          <a:schemeClr val="accent1">
            <a:lumMod val="75000"/>
          </a:schemeClr>
        </a:buClr>
        <a:buFont typeface="Arial"/>
        <a:buChar char="•"/>
        <a:defRPr sz="1500" b="0" i="0" kern="1200">
          <a:solidFill>
            <a:schemeClr val="bg2">
              <a:lumMod val="25000"/>
            </a:schemeClr>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ppleSystemUIFont" charset="-120"/>
        <a:buChar char="–"/>
        <a:defRPr sz="1350" b="0" i="0" kern="1200">
          <a:solidFill>
            <a:schemeClr val="bg2">
              <a:lumMod val="25000"/>
            </a:schemeClr>
          </a:solidFill>
          <a:latin typeface="Arial" charset="0"/>
          <a:ea typeface="Arial" charset="0"/>
          <a:cs typeface="Arial" charset="0"/>
        </a:defRPr>
      </a:lvl2pPr>
      <a:lvl3pPr marL="857250" indent="-171450" algn="l" defTabSz="685800" rtl="0" eaLnBrk="1" latinLnBrk="0" hangingPunct="1">
        <a:lnSpc>
          <a:spcPct val="90000"/>
        </a:lnSpc>
        <a:spcBef>
          <a:spcPts val="375"/>
        </a:spcBef>
        <a:buClr>
          <a:schemeClr val="accent1">
            <a:lumMod val="75000"/>
          </a:schemeClr>
        </a:buClr>
        <a:buSzPct val="70000"/>
        <a:buFont typeface="ArialUnicodeMS" charset="0"/>
        <a:buChar char="✦"/>
        <a:defRPr sz="1200" b="0" i="0" kern="1200">
          <a:solidFill>
            <a:schemeClr val="bg2">
              <a:lumMod val="2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SzPct val="110000"/>
        <a:buFont typeface=".AppleSystemUIFont" charset="-120"/>
        <a:buChar char="–"/>
        <a:defRPr sz="1050" b="0" i="0" kern="1200">
          <a:solidFill>
            <a:schemeClr val="bg2">
              <a:lumMod val="25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Clr>
          <a:schemeClr val="accent1">
            <a:lumMod val="75000"/>
          </a:schemeClr>
        </a:buClr>
        <a:buSzPct val="110000"/>
        <a:buFont typeface=".AppleSystemUIFont" charset="-120"/>
        <a:buChar char="–"/>
        <a:defRPr sz="900" b="0" i="0" kern="1200">
          <a:solidFill>
            <a:schemeClr val="bg2">
              <a:lumMod val="25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086052-6759-46BD-9531-D65FD95519FE}"/>
              </a:ext>
            </a:extLst>
          </p:cNvPr>
          <p:cNvSpPr>
            <a:spLocks noGrp="1"/>
          </p:cNvSpPr>
          <p:nvPr>
            <p:ph type="title"/>
          </p:nvPr>
        </p:nvSpPr>
        <p:spPr>
          <a:xfrm>
            <a:off x="1007100" y="245700"/>
            <a:ext cx="7805700" cy="8559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4E3C3A5-7533-48B0-9C15-F01656766E96}"/>
              </a:ext>
            </a:extLst>
          </p:cNvPr>
          <p:cNvSpPr>
            <a:spLocks noGrp="1"/>
          </p:cNvSpPr>
          <p:nvPr>
            <p:ph type="body" idx="1"/>
          </p:nvPr>
        </p:nvSpPr>
        <p:spPr>
          <a:xfrm>
            <a:off x="1007100" y="1544399"/>
            <a:ext cx="7805700" cy="3267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135256E-21FA-473A-8EAF-34CE9AD37240}"/>
              </a:ext>
            </a:extLst>
          </p:cNvPr>
          <p:cNvSpPr>
            <a:spLocks noGrp="1"/>
          </p:cNvSpPr>
          <p:nvPr>
            <p:ph type="dt" sz="half" idx="2"/>
          </p:nvPr>
        </p:nvSpPr>
        <p:spPr>
          <a:xfrm rot="5400000">
            <a:off x="-702000" y="1034100"/>
            <a:ext cx="2079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fld id="{6C03BBDD-218C-4B2A-98A0-F5F369754705}" type="datetime2">
              <a:rPr lang="en-US" smtClean="0"/>
              <a:pPr/>
              <a:t>Tuesday, October 27, 2020</a:t>
            </a:fld>
            <a:endParaRPr lang="en-US" dirty="0">
              <a:latin typeface="+mn-lt"/>
            </a:endParaRPr>
          </a:p>
        </p:txBody>
      </p:sp>
      <p:sp>
        <p:nvSpPr>
          <p:cNvPr id="8" name="Footer Placeholder 4">
            <a:extLst>
              <a:ext uri="{FF2B5EF4-FFF2-40B4-BE49-F238E27FC236}">
                <a16:creationId xmlns:a16="http://schemas.microsoft.com/office/drawing/2014/main" id="{88A99857-D06D-4AFF-8777-07EF0A15F662}"/>
              </a:ext>
            </a:extLst>
          </p:cNvPr>
          <p:cNvSpPr>
            <a:spLocks noGrp="1"/>
          </p:cNvSpPr>
          <p:nvPr>
            <p:ph type="ftr" sz="quarter" idx="3"/>
          </p:nvPr>
        </p:nvSpPr>
        <p:spPr>
          <a:xfrm rot="5400000">
            <a:off x="-607500" y="3180600"/>
            <a:ext cx="1890000" cy="675000"/>
          </a:xfrm>
          <a:prstGeom prst="rect">
            <a:avLst/>
          </a:prstGeom>
        </p:spPr>
        <p:txBody>
          <a:bodyPr lIns="0" tIns="72000" rIns="0" bIns="72000" anchor="ctr" anchorCtr="0"/>
          <a:lstStyle>
            <a:lvl1pPr algn="l">
              <a:defRPr sz="750" cap="all" spc="150" baseline="0">
                <a:solidFill>
                  <a:schemeClr val="tx2"/>
                </a:solidFill>
                <a:latin typeface="+mn-lt"/>
                <a:ea typeface="Microsoft Sans Serif" panose="020B0604020202020204" pitchFamily="34" charset="0"/>
                <a:cs typeface="Microsoft Sans Serif" panose="020B0604020202020204" pitchFamily="34" charset="0"/>
              </a:defRPr>
            </a:lvl1pPr>
          </a:lstStyle>
          <a:p>
            <a:r>
              <a:rPr lang="en-US"/>
              <a:t>Sample Footer Text</a:t>
            </a:r>
            <a:endParaRPr lang="en-US" dirty="0">
              <a:latin typeface="+mn-lt"/>
            </a:endParaRPr>
          </a:p>
        </p:txBody>
      </p:sp>
      <p:sp>
        <p:nvSpPr>
          <p:cNvPr id="9" name="Slide Number Placeholder 5">
            <a:extLst>
              <a:ext uri="{FF2B5EF4-FFF2-40B4-BE49-F238E27FC236}">
                <a16:creationId xmlns:a16="http://schemas.microsoft.com/office/drawing/2014/main" id="{9172703B-0DDF-46CE-AC34-6233579943D0}"/>
              </a:ext>
            </a:extLst>
          </p:cNvPr>
          <p:cNvSpPr>
            <a:spLocks noGrp="1"/>
          </p:cNvSpPr>
          <p:nvPr>
            <p:ph type="sldNum" sz="quarter" idx="4"/>
          </p:nvPr>
        </p:nvSpPr>
        <p:spPr>
          <a:xfrm>
            <a:off x="0" y="4468500"/>
            <a:ext cx="675000" cy="675000"/>
          </a:xfrm>
          <a:prstGeom prst="rect">
            <a:avLst/>
          </a:prstGeom>
        </p:spPr>
        <p:txBody>
          <a:bodyPr lIns="0" tIns="0" rIns="0" bIns="0" anchor="ctr" anchorCtr="0"/>
          <a:lstStyle>
            <a:lvl1pPr algn="ctr">
              <a:defRPr sz="2700" b="0">
                <a:ln w="6350">
                  <a:solidFill>
                    <a:schemeClr val="tx2">
                      <a:alpha val="80000"/>
                    </a:schemeClr>
                  </a:solidFill>
                </a:ln>
                <a:noFill/>
                <a:latin typeface="+mn-lt"/>
                <a:ea typeface="Microsoft Sans Serif" panose="020B0604020202020204" pitchFamily="34" charset="0"/>
                <a:cs typeface="Microsoft Sans Serif" panose="020B0604020202020204" pitchFamily="34" charset="0"/>
              </a:defRPr>
            </a:lvl1pPr>
          </a:lstStyle>
          <a:p>
            <a:fld id="{63F9D384-533B-4C4E-B660-F861AA07D173}" type="slidenum">
              <a:rPr lang="en-US" smtClean="0"/>
              <a:pPr/>
              <a:t>‹#›</a:t>
            </a:fld>
            <a:endParaRPr lang="en-US" dirty="0">
              <a:latin typeface="+mn-lt"/>
            </a:endParaRPr>
          </a:p>
        </p:txBody>
      </p:sp>
    </p:spTree>
    <p:extLst>
      <p:ext uri="{BB962C8B-B14F-4D97-AF65-F5344CB8AC3E}">
        <p14:creationId xmlns:p14="http://schemas.microsoft.com/office/powerpoint/2010/main" val="287876839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lvl1pPr algn="l" defTabSz="685800" rtl="0" eaLnBrk="1" latinLnBrk="0" hangingPunct="1">
        <a:lnSpc>
          <a:spcPct val="100000"/>
        </a:lnSpc>
        <a:spcBef>
          <a:spcPct val="0"/>
        </a:spcBef>
        <a:buNone/>
        <a:defRPr sz="3600" kern="1200">
          <a:solidFill>
            <a:schemeClr val="tx2"/>
          </a:solidFill>
          <a:latin typeface="+mj-lt"/>
          <a:ea typeface="Microsoft Sans Serif" panose="020B0604020202020204" pitchFamily="34" charset="0"/>
          <a:cs typeface="Microsoft Sans Serif" panose="020B0604020202020204" pitchFamily="34" charset="0"/>
        </a:defRPr>
      </a:lvl1pPr>
    </p:titleStyle>
    <p:bodyStyle>
      <a:lvl1pPr marL="270000" indent="-270000" algn="l" defTabSz="685800" rtl="0" eaLnBrk="1" latinLnBrk="0" hangingPunct="1">
        <a:lnSpc>
          <a:spcPct val="120000"/>
        </a:lnSpc>
        <a:spcBef>
          <a:spcPts val="600"/>
        </a:spcBef>
        <a:buSzPct val="70000"/>
        <a:buFont typeface="Wingdings 2" panose="05020102010507070707" pitchFamily="18" charset="2"/>
        <a:buChar char="à"/>
        <a:defRPr sz="1500" kern="1200">
          <a:solidFill>
            <a:schemeClr val="tx2">
              <a:alpha val="77000"/>
            </a:schemeClr>
          </a:solidFill>
          <a:latin typeface="+mn-lt"/>
          <a:ea typeface="Microsoft Sans Serif" panose="020B0604020202020204" pitchFamily="34" charset="0"/>
          <a:cs typeface="Microsoft Sans Serif" panose="020B0604020202020204" pitchFamily="34" charset="0"/>
        </a:defRPr>
      </a:lvl1pPr>
      <a:lvl2pPr marL="540000" indent="-270000" algn="l" defTabSz="685800" rtl="0" eaLnBrk="1" latinLnBrk="0" hangingPunct="1">
        <a:lnSpc>
          <a:spcPct val="120000"/>
        </a:lnSpc>
        <a:spcBef>
          <a:spcPts val="600"/>
        </a:spcBef>
        <a:buSzPct val="70000"/>
        <a:buFont typeface="Wingdings 2" panose="05020102010507070707" pitchFamily="18" charset="2"/>
        <a:buChar char="à"/>
        <a:defRPr sz="1500" kern="1200">
          <a:solidFill>
            <a:schemeClr val="tx2">
              <a:alpha val="77000"/>
            </a:schemeClr>
          </a:solidFill>
          <a:latin typeface="+mn-lt"/>
          <a:ea typeface="Microsoft Sans Serif" panose="020B0604020202020204" pitchFamily="34" charset="0"/>
          <a:cs typeface="Microsoft Sans Serif" panose="020B0604020202020204" pitchFamily="34" charset="0"/>
        </a:defRPr>
      </a:lvl2pPr>
      <a:lvl3pPr marL="857250" indent="-216000" algn="l" defTabSz="685800" rtl="0" eaLnBrk="1" latinLnBrk="0" hangingPunct="1">
        <a:lnSpc>
          <a:spcPct val="120000"/>
        </a:lnSpc>
        <a:spcBef>
          <a:spcPts val="600"/>
        </a:spcBef>
        <a:buSzPct val="70000"/>
        <a:buFont typeface="Wingdings 2" panose="05020102010507070707" pitchFamily="18" charset="2"/>
        <a:buChar char="à"/>
        <a:defRPr sz="1200" kern="1200">
          <a:solidFill>
            <a:schemeClr val="tx2">
              <a:alpha val="77000"/>
            </a:schemeClr>
          </a:solidFill>
          <a:latin typeface="+mn-lt"/>
          <a:ea typeface="Microsoft Sans Serif" panose="020B0604020202020204" pitchFamily="34" charset="0"/>
          <a:cs typeface="Microsoft Sans Serif" panose="020B0604020202020204" pitchFamily="34" charset="0"/>
        </a:defRPr>
      </a:lvl3pPr>
      <a:lvl4pPr marL="1200150" indent="-216000" algn="l" defTabSz="685800" rtl="0" eaLnBrk="1" latinLnBrk="0" hangingPunct="1">
        <a:lnSpc>
          <a:spcPct val="120000"/>
        </a:lnSpc>
        <a:spcBef>
          <a:spcPts val="600"/>
        </a:spcBef>
        <a:buSzPct val="70000"/>
        <a:buFont typeface="Wingdings 2" panose="05020102010507070707" pitchFamily="18" charset="2"/>
        <a:buChar char="à"/>
        <a:defRPr sz="1200" kern="1200">
          <a:solidFill>
            <a:schemeClr val="tx2">
              <a:alpha val="77000"/>
            </a:schemeClr>
          </a:solidFill>
          <a:latin typeface="+mn-lt"/>
          <a:ea typeface="Microsoft Sans Serif" panose="020B0604020202020204" pitchFamily="34" charset="0"/>
          <a:cs typeface="Microsoft Sans Serif" panose="020B0604020202020204" pitchFamily="34" charset="0"/>
        </a:defRPr>
      </a:lvl4pPr>
      <a:lvl5pPr marL="1543050" indent="-216000" algn="l" defTabSz="685800" rtl="0" eaLnBrk="1" latinLnBrk="0" hangingPunct="1">
        <a:lnSpc>
          <a:spcPct val="120000"/>
        </a:lnSpc>
        <a:spcBef>
          <a:spcPts val="600"/>
        </a:spcBef>
        <a:buSzPct val="70000"/>
        <a:buFont typeface="Wingdings 2" panose="05020102010507070707" pitchFamily="18" charset="2"/>
        <a:buChar char="à"/>
        <a:defRPr sz="1200" kern="1200">
          <a:solidFill>
            <a:schemeClr val="tx2">
              <a:alpha val="77000"/>
            </a:schemeClr>
          </a:solidFill>
          <a:latin typeface="+mn-lt"/>
          <a:ea typeface="Microsoft Sans Serif" panose="020B0604020202020204" pitchFamily="34" charset="0"/>
          <a:cs typeface="Microsoft Sans Serif"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3" Type="http://schemas.openxmlformats.org/officeDocument/2006/relationships/hyperlink" Target="http://theconversation.com/its-time-to-redefine-the-traditional-working-age-9829" TargetMode="External"/><Relationship Id="rId2" Type="http://schemas.openxmlformats.org/officeDocument/2006/relationships/image" Target="../media/image24.jpg"/><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File:Italian_traffic_signs_-_fermarsi_e_dare_precedenza_-_stop.svg" TargetMode="External"/><Relationship Id="rId2" Type="http://schemas.openxmlformats.org/officeDocument/2006/relationships/image" Target="../media/image25.png"/><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hyperlink" Target="http://globalhealthafrica.org/category/elderly/" TargetMode="External"/><Relationship Id="rId2" Type="http://schemas.openxmlformats.org/officeDocument/2006/relationships/image" Target="../media/image26.jpg"/><Relationship Id="rId1" Type="http://schemas.openxmlformats.org/officeDocument/2006/relationships/slideLayout" Target="../slideLayouts/slideLayout8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3" Type="http://schemas.openxmlformats.org/officeDocument/2006/relationships/hyperlink" Target="https://pxhere.com/en/photo/1554487" TargetMode="External"/><Relationship Id="rId2" Type="http://schemas.openxmlformats.org/officeDocument/2006/relationships/image" Target="../media/image28.jpeg"/><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hyperlink" Target="https://www.northcarolinahealthnews.org/2018/11/16/choice-overload-can-cause-consumers-trouble-during-medicare-open-enrollment/" TargetMode="External"/><Relationship Id="rId2" Type="http://schemas.openxmlformats.org/officeDocument/2006/relationships/image" Target="../media/image29.jpg"/><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hyperlink" Target="https://www.groundup.org.za/article/covid-19-worlds-unprecedented-experiment/" TargetMode="External"/><Relationship Id="rId2" Type="http://schemas.openxmlformats.org/officeDocument/2006/relationships/image" Target="../media/image23.jpg"/><Relationship Id="rId1" Type="http://schemas.openxmlformats.org/officeDocument/2006/relationships/slideLayout" Target="../slideLayouts/slideLayout9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1.xml.rels><?xml version="1.0" encoding="UTF-8" standalone="yes"?>
<Relationships xmlns="http://schemas.openxmlformats.org/package/2006/relationships"><Relationship Id="rId3" Type="http://schemas.openxmlformats.org/officeDocument/2006/relationships/hyperlink" Target="http://www.investmentnews.com/MBFebook" TargetMode="External"/><Relationship Id="rId2" Type="http://schemas.openxmlformats.org/officeDocument/2006/relationships/hyperlink" Target="mailto:mbfranklin@investmentnews.com" TargetMode="External"/><Relationship Id="rId1" Type="http://schemas.openxmlformats.org/officeDocument/2006/relationships/slideLayout" Target="../slideLayouts/slideLayout91.xml"/><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101E3A-F9CC-4E4D-ACBF-AE31D15D5FF7}"/>
              </a:ext>
            </a:extLst>
          </p:cNvPr>
          <p:cNvSpPr>
            <a:spLocks noGrp="1"/>
          </p:cNvSpPr>
          <p:nvPr>
            <p:ph type="title"/>
          </p:nvPr>
        </p:nvSpPr>
        <p:spPr/>
        <p:txBody>
          <a:bodyPr/>
          <a:lstStyle/>
          <a:p>
            <a:r>
              <a:rPr lang="en-US" dirty="0"/>
              <a:t>Retirement Reset: Making the Most of Social Security</a:t>
            </a:r>
          </a:p>
        </p:txBody>
      </p:sp>
      <p:sp>
        <p:nvSpPr>
          <p:cNvPr id="6" name="Text Placeholder 5">
            <a:extLst>
              <a:ext uri="{FF2B5EF4-FFF2-40B4-BE49-F238E27FC236}">
                <a16:creationId xmlns:a16="http://schemas.microsoft.com/office/drawing/2014/main" id="{2762C7FE-1492-3647-AA71-44BDA7461BE4}"/>
              </a:ext>
            </a:extLst>
          </p:cNvPr>
          <p:cNvSpPr>
            <a:spLocks noGrp="1"/>
          </p:cNvSpPr>
          <p:nvPr>
            <p:ph type="body" sz="quarter" idx="13"/>
          </p:nvPr>
        </p:nvSpPr>
        <p:spPr/>
        <p:txBody>
          <a:bodyPr/>
          <a:lstStyle/>
          <a:p>
            <a:r>
              <a:rPr lang="en-US" dirty="0"/>
              <a:t>Mary Beth Franklin</a:t>
            </a:r>
          </a:p>
        </p:txBody>
      </p:sp>
      <p:sp>
        <p:nvSpPr>
          <p:cNvPr id="7" name="Text Placeholder 6">
            <a:extLst>
              <a:ext uri="{FF2B5EF4-FFF2-40B4-BE49-F238E27FC236}">
                <a16:creationId xmlns:a16="http://schemas.microsoft.com/office/drawing/2014/main" id="{B8525053-04F2-AA4D-AB03-7D0755AAEF06}"/>
              </a:ext>
            </a:extLst>
          </p:cNvPr>
          <p:cNvSpPr>
            <a:spLocks noGrp="1"/>
          </p:cNvSpPr>
          <p:nvPr>
            <p:ph type="body" sz="quarter" idx="14"/>
          </p:nvPr>
        </p:nvSpPr>
        <p:spPr/>
        <p:txBody>
          <a:bodyPr/>
          <a:lstStyle/>
          <a:p>
            <a:r>
              <a:rPr lang="en-US" dirty="0"/>
              <a:t>Contributing Editor, </a:t>
            </a:r>
            <a:r>
              <a:rPr lang="en-US" dirty="0" err="1"/>
              <a:t>InvestmentNews</a:t>
            </a:r>
            <a:endParaRPr lang="en-US" dirty="0"/>
          </a:p>
        </p:txBody>
      </p:sp>
      <p:sp>
        <p:nvSpPr>
          <p:cNvPr id="8" name="Text Placeholder 7">
            <a:extLst>
              <a:ext uri="{FF2B5EF4-FFF2-40B4-BE49-F238E27FC236}">
                <a16:creationId xmlns:a16="http://schemas.microsoft.com/office/drawing/2014/main" id="{FA86D8C0-155D-9F4F-AF01-12AC42B609BC}"/>
              </a:ext>
            </a:extLst>
          </p:cNvPr>
          <p:cNvSpPr>
            <a:spLocks noGrp="1"/>
          </p:cNvSpPr>
          <p:nvPr>
            <p:ph type="body" sz="quarter" idx="15"/>
          </p:nvPr>
        </p:nvSpPr>
        <p:spPr/>
        <p:txBody>
          <a:bodyPr/>
          <a:lstStyle/>
          <a:p>
            <a:r>
              <a:rPr lang="en-US" dirty="0"/>
              <a:t>Natalie Wolfsen</a:t>
            </a:r>
          </a:p>
        </p:txBody>
      </p:sp>
      <p:sp>
        <p:nvSpPr>
          <p:cNvPr id="9" name="Text Placeholder 8">
            <a:extLst>
              <a:ext uri="{FF2B5EF4-FFF2-40B4-BE49-F238E27FC236}">
                <a16:creationId xmlns:a16="http://schemas.microsoft.com/office/drawing/2014/main" id="{095F43E0-BEB2-094E-85FD-2F7B1BEE590D}"/>
              </a:ext>
            </a:extLst>
          </p:cNvPr>
          <p:cNvSpPr>
            <a:spLocks noGrp="1"/>
          </p:cNvSpPr>
          <p:nvPr>
            <p:ph type="body" sz="quarter" idx="16"/>
          </p:nvPr>
        </p:nvSpPr>
        <p:spPr/>
        <p:txBody>
          <a:bodyPr/>
          <a:lstStyle/>
          <a:p>
            <a:r>
              <a:rPr lang="en-US" dirty="0"/>
              <a:t>Chief Solutions Officer, AssetMark</a:t>
            </a:r>
          </a:p>
        </p:txBody>
      </p:sp>
      <p:pic>
        <p:nvPicPr>
          <p:cNvPr id="12" name="Picture Placeholder 11" descr="A person posing for the camera&#10;&#10;Description automatically generated">
            <a:extLst>
              <a:ext uri="{FF2B5EF4-FFF2-40B4-BE49-F238E27FC236}">
                <a16:creationId xmlns:a16="http://schemas.microsoft.com/office/drawing/2014/main" id="{23D298D5-1ECF-47F8-8BA4-0A081CB7DE1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1878" b="11878"/>
          <a:stretch>
            <a:fillRect/>
          </a:stretch>
        </p:blipFill>
        <p:spPr/>
      </p:pic>
      <p:pic>
        <p:nvPicPr>
          <p:cNvPr id="16" name="Picture Placeholder 15" descr="A person smiling for the camera&#10;&#10;Description automatically generated">
            <a:extLst>
              <a:ext uri="{FF2B5EF4-FFF2-40B4-BE49-F238E27FC236}">
                <a16:creationId xmlns:a16="http://schemas.microsoft.com/office/drawing/2014/main" id="{C033133E-E56F-4773-A3FA-A16E21A29A87}"/>
              </a:ext>
            </a:extLst>
          </p:cNvPr>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4168" b="4168"/>
          <a:stretch>
            <a:fillRect/>
          </a:stretch>
        </p:blipFill>
        <p:spPr/>
      </p:pic>
    </p:spTree>
    <p:extLst>
      <p:ext uri="{BB962C8B-B14F-4D97-AF65-F5344CB8AC3E}">
        <p14:creationId xmlns:p14="http://schemas.microsoft.com/office/powerpoint/2010/main" val="3931103512"/>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Your Age</a:t>
            </a:r>
            <a:br>
              <a:rPr lang="en-US" sz="3000" dirty="0">
                <a:solidFill>
                  <a:schemeClr val="bg2"/>
                </a:solidFill>
              </a:rPr>
            </a:br>
            <a:r>
              <a:rPr lang="en-US" sz="3000" dirty="0">
                <a:solidFill>
                  <a:schemeClr val="bg2"/>
                </a:solidFill>
              </a:rPr>
              <a:t>Matters</a:t>
            </a:r>
          </a:p>
        </p:txBody>
      </p:sp>
      <p:cxnSp>
        <p:nvCxnSpPr>
          <p:cNvPr id="32" name="Straight Connector 31">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a:bodyPr>
          <a:lstStyle/>
          <a:p>
            <a:pPr marL="0" indent="0">
              <a:buNone/>
            </a:pPr>
            <a:r>
              <a:rPr lang="en-US" dirty="0">
                <a:solidFill>
                  <a:schemeClr val="tx2"/>
                </a:solidFill>
              </a:rPr>
              <a:t>You can collect Social Security retirement benefits as early as age 62 but they will be permanently reduced by 25% or more for the rest of your life. Benefits are subject to earnings restrictions if you claim before Full Retirement Age (FRA) and continue to work.</a:t>
            </a:r>
          </a:p>
          <a:p>
            <a:pPr marL="0" indent="0">
              <a:buNone/>
            </a:pPr>
            <a:endParaRPr lang="en-US" dirty="0">
              <a:solidFill>
                <a:schemeClr val="tx2"/>
              </a:solidFill>
            </a:endParaRPr>
          </a:p>
          <a:p>
            <a:pPr marL="0" indent="0">
              <a:buNone/>
            </a:pPr>
            <a:r>
              <a:rPr lang="en-US" dirty="0">
                <a:solidFill>
                  <a:schemeClr val="tx2"/>
                </a:solidFill>
              </a:rPr>
              <a:t>If you wait until FRA to claim, you can collect full benefits even if you continue to work.</a:t>
            </a:r>
          </a:p>
          <a:p>
            <a:pPr marL="0" indent="0">
              <a:buNone/>
            </a:pPr>
            <a:endParaRPr lang="en-US" dirty="0">
              <a:solidFill>
                <a:schemeClr val="tx2"/>
              </a:solidFill>
            </a:endParaRPr>
          </a:p>
          <a:p>
            <a:pPr marL="0" indent="0">
              <a:buNone/>
            </a:pPr>
            <a:r>
              <a:rPr lang="en-US" dirty="0">
                <a:solidFill>
                  <a:schemeClr val="tx2"/>
                </a:solidFill>
              </a:rPr>
              <a:t>If you delay collecting beyond FRA, you can increase your benefits by 8% per year up to age 70.</a:t>
            </a:r>
          </a:p>
          <a:p>
            <a:pPr marL="0" indent="0">
              <a:buNone/>
            </a:pP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146874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Delayed Retirement</a:t>
            </a:r>
            <a:br>
              <a:rPr lang="en-US" sz="3000" dirty="0">
                <a:solidFill>
                  <a:schemeClr val="bg2"/>
                </a:solidFill>
              </a:rPr>
            </a:br>
            <a:r>
              <a:rPr lang="en-US" sz="3000" dirty="0">
                <a:solidFill>
                  <a:schemeClr val="bg2"/>
                </a:solidFill>
              </a:rPr>
              <a:t>Credits</a:t>
            </a:r>
          </a:p>
        </p:txBody>
      </p:sp>
      <p:cxnSp>
        <p:nvCxnSpPr>
          <p:cNvPr id="32" name="Straight Connector 31">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a:bodyPr>
          <a:lstStyle/>
          <a:p>
            <a:pPr marL="0" indent="0">
              <a:buNone/>
            </a:pPr>
            <a:r>
              <a:rPr lang="en-US" dirty="0">
                <a:solidFill>
                  <a:schemeClr val="tx2"/>
                </a:solidFill>
              </a:rPr>
              <a:t>For every year you postpone collecting Social Security beyond FRA, your benefits increase by 8% per year up to age 70, boosting benefits by up to 32% compared to FRA.</a:t>
            </a:r>
          </a:p>
          <a:p>
            <a:pPr marL="0" indent="0">
              <a:buNone/>
            </a:pPr>
            <a:endParaRPr lang="en-US" dirty="0">
              <a:solidFill>
                <a:schemeClr val="tx2"/>
              </a:solidFill>
            </a:endParaRPr>
          </a:p>
          <a:p>
            <a:pPr marL="0" indent="0">
              <a:buNone/>
            </a:pPr>
            <a:r>
              <a:rPr lang="en-US" dirty="0">
                <a:solidFill>
                  <a:schemeClr val="tx2"/>
                </a:solidFill>
              </a:rPr>
              <a:t>Delayed Retirement Credits (DRCs) only apply to retirement benefits. Spousal benefits and survivor benefits do not qualify for DRCs. They are worth the maximum amount if claimed at FRA.</a:t>
            </a:r>
          </a:p>
          <a:p>
            <a:pPr marL="0" indent="0">
              <a:buNone/>
            </a:pPr>
            <a:endParaRPr lang="en-US" dirty="0">
              <a:solidFill>
                <a:schemeClr val="tx2"/>
              </a:solidFill>
            </a:endParaRPr>
          </a:p>
          <a:p>
            <a:pPr marL="0" indent="0">
              <a:buNone/>
            </a:pPr>
            <a:r>
              <a:rPr lang="en-US" dirty="0">
                <a:solidFill>
                  <a:schemeClr val="tx2"/>
                </a:solidFill>
              </a:rPr>
              <a:t>A survivor is entitled to up to 100% of a deceased worker’s benefits including any DRCs.</a:t>
            </a:r>
          </a:p>
        </p:txBody>
      </p:sp>
    </p:spTree>
    <p:extLst>
      <p:ext uri="{BB962C8B-B14F-4D97-AF65-F5344CB8AC3E}">
        <p14:creationId xmlns:p14="http://schemas.microsoft.com/office/powerpoint/2010/main" val="408889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28AB2B1-D99F-4218-ADF7-E10BA38E2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useBgFill="1">
        <p:nvSpPr>
          <p:cNvPr id="20" name="Rectangle 19">
            <a:extLst>
              <a:ext uri="{FF2B5EF4-FFF2-40B4-BE49-F238E27FC236}">
                <a16:creationId xmlns:a16="http://schemas.microsoft.com/office/drawing/2014/main" id="{87C3BBF4-07B5-4EB8-B146-181AFFDB7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75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2" name="Rectangle 21">
            <a:extLst>
              <a:ext uri="{FF2B5EF4-FFF2-40B4-BE49-F238E27FC236}">
                <a16:creationId xmlns:a16="http://schemas.microsoft.com/office/drawing/2014/main" id="{5D2C9D40-D12D-498A-8DD1-4756164BC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74101" y="1"/>
            <a:ext cx="8469900" cy="154543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Neue Haas Grotesk Text Pro"/>
            </a:endParaRPr>
          </a:p>
        </p:txBody>
      </p:sp>
      <p:sp>
        <p:nvSpPr>
          <p:cNvPr id="4" name="Title 3">
            <a:extLst>
              <a:ext uri="{FF2B5EF4-FFF2-40B4-BE49-F238E27FC236}">
                <a16:creationId xmlns:a16="http://schemas.microsoft.com/office/drawing/2014/main" id="{025A5163-E06B-4D5B-ABD7-0D25EDD06E29}"/>
              </a:ext>
            </a:extLst>
          </p:cNvPr>
          <p:cNvSpPr>
            <a:spLocks noGrp="1"/>
          </p:cNvSpPr>
          <p:nvPr>
            <p:ph type="title"/>
          </p:nvPr>
        </p:nvSpPr>
        <p:spPr>
          <a:xfrm>
            <a:off x="953330" y="204472"/>
            <a:ext cx="7804547" cy="947567"/>
          </a:xfrm>
        </p:spPr>
        <p:txBody>
          <a:bodyPr>
            <a:normAutofit/>
          </a:bodyPr>
          <a:lstStyle/>
          <a:p>
            <a:pPr>
              <a:lnSpc>
                <a:spcPct val="90000"/>
              </a:lnSpc>
            </a:pPr>
            <a:r>
              <a:rPr lang="en-US" sz="3000" dirty="0">
                <a:solidFill>
                  <a:schemeClr val="bg2"/>
                </a:solidFill>
              </a:rPr>
              <a:t>Benefits Based on Claiming Age</a:t>
            </a:r>
            <a:br>
              <a:rPr lang="en-US" sz="3300" dirty="0">
                <a:solidFill>
                  <a:schemeClr val="bg2"/>
                </a:solidFill>
              </a:rPr>
            </a:br>
            <a:r>
              <a:rPr lang="en-US" sz="2100" dirty="0">
                <a:solidFill>
                  <a:schemeClr val="bg2"/>
                </a:solidFill>
              </a:rPr>
              <a:t>76% increase in monthly benefits by claiming at 70 vs 62 </a:t>
            </a:r>
          </a:p>
        </p:txBody>
      </p:sp>
      <p:cxnSp>
        <p:nvCxnSpPr>
          <p:cNvPr id="24" name="Straight Connector 23">
            <a:extLst>
              <a:ext uri="{FF2B5EF4-FFF2-40B4-BE49-F238E27FC236}">
                <a16:creationId xmlns:a16="http://schemas.microsoft.com/office/drawing/2014/main" id="{F34AB790-1C05-462A-B7B9-A7D87A55DE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B5A84F-60BF-43AE-B548-9FA20559C7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0" y="2729700"/>
            <a:ext cx="84699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12">
            <a:extLst>
              <a:ext uri="{FF2B5EF4-FFF2-40B4-BE49-F238E27FC236}">
                <a16:creationId xmlns:a16="http://schemas.microsoft.com/office/drawing/2014/main" id="{F4FBA601-001F-450F-8233-41C27B425FA9}"/>
              </a:ext>
            </a:extLst>
          </p:cNvPr>
          <p:cNvGraphicFramePr>
            <a:graphicFrameLocks noGrp="1"/>
          </p:cNvGraphicFramePr>
          <p:nvPr>
            <p:ph idx="1"/>
          </p:nvPr>
        </p:nvGraphicFramePr>
        <p:xfrm>
          <a:off x="1007269" y="1878806"/>
          <a:ext cx="7804547" cy="2933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077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5" name="Rectangle 14">
            <a:extLst>
              <a:ext uri="{FF2B5EF4-FFF2-40B4-BE49-F238E27FC236}">
                <a16:creationId xmlns:a16="http://schemas.microsoft.com/office/drawing/2014/main" id="{9A544338-CF79-402E-B6D0-9E44FE3B5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83756" cy="154543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4" name="Title 3">
            <a:extLst>
              <a:ext uri="{FF2B5EF4-FFF2-40B4-BE49-F238E27FC236}">
                <a16:creationId xmlns:a16="http://schemas.microsoft.com/office/drawing/2014/main" id="{6030A690-2B4F-45F9-A74E-BD0980718734}"/>
              </a:ext>
            </a:extLst>
          </p:cNvPr>
          <p:cNvSpPr>
            <a:spLocks noGrp="1"/>
          </p:cNvSpPr>
          <p:nvPr>
            <p:ph type="title"/>
          </p:nvPr>
        </p:nvSpPr>
        <p:spPr>
          <a:xfrm>
            <a:off x="1007269" y="270001"/>
            <a:ext cx="2044303" cy="924197"/>
          </a:xfrm>
        </p:spPr>
        <p:txBody>
          <a:bodyPr vert="horz" wrap="square" lIns="0" tIns="0" rIns="0" bIns="0" rtlCol="0" anchor="t" anchorCtr="0">
            <a:normAutofit/>
          </a:bodyPr>
          <a:lstStyle/>
          <a:p>
            <a:r>
              <a:rPr lang="en-US" sz="1800">
                <a:solidFill>
                  <a:schemeClr val="bg2"/>
                </a:solidFill>
              </a:rPr>
              <a:t>Your FRA May Be Higher</a:t>
            </a:r>
          </a:p>
        </p:txBody>
      </p:sp>
      <p:sp>
        <p:nvSpPr>
          <p:cNvPr id="17" name="Rectangle 16">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80316"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8" name="TextBox 7">
            <a:extLst>
              <a:ext uri="{FF2B5EF4-FFF2-40B4-BE49-F238E27FC236}">
                <a16:creationId xmlns:a16="http://schemas.microsoft.com/office/drawing/2014/main" id="{BEADFF36-5C46-4B08-A676-D5FDE1A5F79F}"/>
              </a:ext>
            </a:extLst>
          </p:cNvPr>
          <p:cNvSpPr txBox="1"/>
          <p:nvPr/>
        </p:nvSpPr>
        <p:spPr>
          <a:xfrm>
            <a:off x="3734991" y="264601"/>
            <a:ext cx="5076825" cy="929597"/>
          </a:xfrm>
          <a:prstGeom prst="rect">
            <a:avLst/>
          </a:prstGeom>
        </p:spPr>
        <p:txBody>
          <a:bodyPr vert="horz" lIns="0" tIns="0" rIns="0" bIns="0" rtlCol="0">
            <a:normAutofit lnSpcReduction="10000"/>
          </a:bodyPr>
          <a:lstStyle/>
          <a:p>
            <a:pPr defTabSz="685800">
              <a:lnSpc>
                <a:spcPct val="120000"/>
              </a:lnSpc>
              <a:spcBef>
                <a:spcPts val="600"/>
              </a:spcBef>
              <a:buSzPct val="70000"/>
            </a:pPr>
            <a:r>
              <a:rPr lang="en-US" sz="1350" dirty="0">
                <a:solidFill>
                  <a:srgbClr val="592F34"/>
                </a:solidFill>
                <a:latin typeface="Neue Haas Grotesk Text Pro"/>
                <a:ea typeface="Microsoft Sans Serif" panose="020B0604020202020204" pitchFamily="34" charset="0"/>
                <a:cs typeface="Microsoft Sans Serif" panose="020B0604020202020204" pitchFamily="34" charset="0"/>
              </a:rPr>
              <a:t>Raising FRA from 66 to 67 means the reduction for claiming early at 62 increases from 25% to 30% and reduces the amount of maximum delayed retirement credits at 70 from 32% to 24%</a:t>
            </a:r>
          </a:p>
        </p:txBody>
      </p:sp>
      <p:cxnSp>
        <p:nvCxnSpPr>
          <p:cNvPr id="19" name="Straight Connector 18">
            <a:extLst>
              <a:ext uri="{FF2B5EF4-FFF2-40B4-BE49-F238E27FC236}">
                <a16:creationId xmlns:a16="http://schemas.microsoft.com/office/drawing/2014/main" id="{6E74CE6D-2663-49E0-9F27-C2247451C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1545431"/>
            <a:ext cx="8469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636FF4C-D5A9-41D4-B706-CE8E3285B1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05A2D552-9AE2-476A-8736-7A486FACE898}"/>
              </a:ext>
            </a:extLst>
          </p:cNvPr>
          <p:cNvGraphicFramePr>
            <a:graphicFrameLocks noGrp="1"/>
          </p:cNvGraphicFramePr>
          <p:nvPr>
            <p:ph idx="1"/>
          </p:nvPr>
        </p:nvGraphicFramePr>
        <p:xfrm>
          <a:off x="1012500" y="2078784"/>
          <a:ext cx="7794001" cy="2531370"/>
        </p:xfrm>
        <a:graphic>
          <a:graphicData uri="http://schemas.openxmlformats.org/drawingml/2006/table">
            <a:tbl>
              <a:tblPr firstRow="1" bandRow="1">
                <a:tableStyleId>{5C22544A-7EE6-4342-B048-85BDC9FD1C3A}</a:tableStyleId>
              </a:tblPr>
              <a:tblGrid>
                <a:gridCol w="2338040">
                  <a:extLst>
                    <a:ext uri="{9D8B030D-6E8A-4147-A177-3AD203B41FA5}">
                      <a16:colId xmlns:a16="http://schemas.microsoft.com/office/drawing/2014/main" val="2350644633"/>
                    </a:ext>
                  </a:extLst>
                </a:gridCol>
                <a:gridCol w="2727980">
                  <a:extLst>
                    <a:ext uri="{9D8B030D-6E8A-4147-A177-3AD203B41FA5}">
                      <a16:colId xmlns:a16="http://schemas.microsoft.com/office/drawing/2014/main" val="71375533"/>
                    </a:ext>
                  </a:extLst>
                </a:gridCol>
                <a:gridCol w="2727980">
                  <a:extLst>
                    <a:ext uri="{9D8B030D-6E8A-4147-A177-3AD203B41FA5}">
                      <a16:colId xmlns:a16="http://schemas.microsoft.com/office/drawing/2014/main" val="386151407"/>
                    </a:ext>
                  </a:extLst>
                </a:gridCol>
              </a:tblGrid>
              <a:tr h="316421">
                <a:tc>
                  <a:txBody>
                    <a:bodyPr/>
                    <a:lstStyle/>
                    <a:p>
                      <a:r>
                        <a:rPr lang="en-US" sz="1400"/>
                        <a:t>Birth Year</a:t>
                      </a:r>
                    </a:p>
                  </a:txBody>
                  <a:tcPr marL="71914" marR="71914" marT="35957" marB="35957"/>
                </a:tc>
                <a:tc>
                  <a:txBody>
                    <a:bodyPr/>
                    <a:lstStyle/>
                    <a:p>
                      <a:r>
                        <a:rPr lang="en-US" sz="1400"/>
                        <a:t>Full Retirement Age</a:t>
                      </a:r>
                    </a:p>
                  </a:txBody>
                  <a:tcPr marL="71914" marR="71914" marT="35957" marB="35957"/>
                </a:tc>
                <a:tc>
                  <a:txBody>
                    <a:bodyPr/>
                    <a:lstStyle/>
                    <a:p>
                      <a:r>
                        <a:rPr lang="en-US" sz="1400"/>
                        <a:t>Benefit Reduction at 62</a:t>
                      </a:r>
                    </a:p>
                  </a:txBody>
                  <a:tcPr marL="71914" marR="71914" marT="35957" marB="35957"/>
                </a:tc>
                <a:extLst>
                  <a:ext uri="{0D108BD9-81ED-4DB2-BD59-A6C34878D82A}">
                    <a16:rowId xmlns:a16="http://schemas.microsoft.com/office/drawing/2014/main" val="3648577882"/>
                  </a:ext>
                </a:extLst>
              </a:tr>
              <a:tr h="316421">
                <a:tc>
                  <a:txBody>
                    <a:bodyPr/>
                    <a:lstStyle/>
                    <a:p>
                      <a:r>
                        <a:rPr lang="en-US" sz="1400"/>
                        <a:t>1943 – 1954</a:t>
                      </a:r>
                    </a:p>
                  </a:txBody>
                  <a:tcPr marL="71914" marR="71914" marT="35957" marB="35957"/>
                </a:tc>
                <a:tc>
                  <a:txBody>
                    <a:bodyPr/>
                    <a:lstStyle/>
                    <a:p>
                      <a:r>
                        <a:rPr lang="en-US" sz="1400"/>
                        <a:t>66</a:t>
                      </a:r>
                    </a:p>
                  </a:txBody>
                  <a:tcPr marL="71914" marR="71914" marT="35957" marB="35957"/>
                </a:tc>
                <a:tc>
                  <a:txBody>
                    <a:bodyPr/>
                    <a:lstStyle/>
                    <a:p>
                      <a:r>
                        <a:rPr lang="en-US" sz="1400"/>
                        <a:t>25.00%</a:t>
                      </a:r>
                    </a:p>
                  </a:txBody>
                  <a:tcPr marL="71914" marR="71914" marT="35957" marB="35957"/>
                </a:tc>
                <a:extLst>
                  <a:ext uri="{0D108BD9-81ED-4DB2-BD59-A6C34878D82A}">
                    <a16:rowId xmlns:a16="http://schemas.microsoft.com/office/drawing/2014/main" val="1784961676"/>
                  </a:ext>
                </a:extLst>
              </a:tr>
              <a:tr h="316421">
                <a:tc>
                  <a:txBody>
                    <a:bodyPr/>
                    <a:lstStyle/>
                    <a:p>
                      <a:r>
                        <a:rPr lang="en-US" sz="1400"/>
                        <a:t>1955</a:t>
                      </a:r>
                    </a:p>
                  </a:txBody>
                  <a:tcPr marL="71914" marR="71914" marT="35957" marB="35957"/>
                </a:tc>
                <a:tc>
                  <a:txBody>
                    <a:bodyPr/>
                    <a:lstStyle/>
                    <a:p>
                      <a:r>
                        <a:rPr lang="en-US" sz="1400"/>
                        <a:t>66 and 2 months</a:t>
                      </a:r>
                    </a:p>
                  </a:txBody>
                  <a:tcPr marL="71914" marR="71914" marT="35957" marB="35957"/>
                </a:tc>
                <a:tc>
                  <a:txBody>
                    <a:bodyPr/>
                    <a:lstStyle/>
                    <a:p>
                      <a:r>
                        <a:rPr lang="en-US" sz="1400"/>
                        <a:t>25.83%</a:t>
                      </a:r>
                    </a:p>
                  </a:txBody>
                  <a:tcPr marL="71914" marR="71914" marT="35957" marB="35957"/>
                </a:tc>
                <a:extLst>
                  <a:ext uri="{0D108BD9-81ED-4DB2-BD59-A6C34878D82A}">
                    <a16:rowId xmlns:a16="http://schemas.microsoft.com/office/drawing/2014/main" val="3472213533"/>
                  </a:ext>
                </a:extLst>
              </a:tr>
              <a:tr h="316421">
                <a:tc>
                  <a:txBody>
                    <a:bodyPr/>
                    <a:lstStyle/>
                    <a:p>
                      <a:r>
                        <a:rPr lang="en-US" sz="1400"/>
                        <a:t>1956</a:t>
                      </a:r>
                    </a:p>
                  </a:txBody>
                  <a:tcPr marL="71914" marR="71914" marT="35957" marB="35957"/>
                </a:tc>
                <a:tc>
                  <a:txBody>
                    <a:bodyPr/>
                    <a:lstStyle/>
                    <a:p>
                      <a:r>
                        <a:rPr lang="en-US" sz="1400"/>
                        <a:t>66 and 4 months</a:t>
                      </a:r>
                    </a:p>
                  </a:txBody>
                  <a:tcPr marL="71914" marR="71914" marT="35957" marB="35957"/>
                </a:tc>
                <a:tc>
                  <a:txBody>
                    <a:bodyPr/>
                    <a:lstStyle/>
                    <a:p>
                      <a:r>
                        <a:rPr lang="en-US" sz="1400"/>
                        <a:t>26.67%</a:t>
                      </a:r>
                    </a:p>
                  </a:txBody>
                  <a:tcPr marL="71914" marR="71914" marT="35957" marB="35957"/>
                </a:tc>
                <a:extLst>
                  <a:ext uri="{0D108BD9-81ED-4DB2-BD59-A6C34878D82A}">
                    <a16:rowId xmlns:a16="http://schemas.microsoft.com/office/drawing/2014/main" val="2155134748"/>
                  </a:ext>
                </a:extLst>
              </a:tr>
              <a:tr h="316421">
                <a:tc>
                  <a:txBody>
                    <a:bodyPr/>
                    <a:lstStyle/>
                    <a:p>
                      <a:r>
                        <a:rPr lang="en-US" sz="1400"/>
                        <a:t>1957</a:t>
                      </a:r>
                    </a:p>
                  </a:txBody>
                  <a:tcPr marL="71914" marR="71914" marT="35957" marB="35957"/>
                </a:tc>
                <a:tc>
                  <a:txBody>
                    <a:bodyPr/>
                    <a:lstStyle/>
                    <a:p>
                      <a:r>
                        <a:rPr lang="en-US" sz="1400"/>
                        <a:t>66 and 6 months</a:t>
                      </a:r>
                    </a:p>
                  </a:txBody>
                  <a:tcPr marL="71914" marR="71914" marT="35957" marB="35957"/>
                </a:tc>
                <a:tc>
                  <a:txBody>
                    <a:bodyPr/>
                    <a:lstStyle/>
                    <a:p>
                      <a:r>
                        <a:rPr lang="en-US" sz="1400"/>
                        <a:t>27.50%</a:t>
                      </a:r>
                    </a:p>
                  </a:txBody>
                  <a:tcPr marL="71914" marR="71914" marT="35957" marB="35957"/>
                </a:tc>
                <a:extLst>
                  <a:ext uri="{0D108BD9-81ED-4DB2-BD59-A6C34878D82A}">
                    <a16:rowId xmlns:a16="http://schemas.microsoft.com/office/drawing/2014/main" val="2895262703"/>
                  </a:ext>
                </a:extLst>
              </a:tr>
              <a:tr h="316421">
                <a:tc>
                  <a:txBody>
                    <a:bodyPr/>
                    <a:lstStyle/>
                    <a:p>
                      <a:r>
                        <a:rPr lang="en-US" sz="1400"/>
                        <a:t>1958</a:t>
                      </a:r>
                    </a:p>
                  </a:txBody>
                  <a:tcPr marL="71914" marR="71914" marT="35957" marB="35957"/>
                </a:tc>
                <a:tc>
                  <a:txBody>
                    <a:bodyPr/>
                    <a:lstStyle/>
                    <a:p>
                      <a:r>
                        <a:rPr lang="en-US" sz="1400"/>
                        <a:t>66 and 8 months</a:t>
                      </a:r>
                    </a:p>
                  </a:txBody>
                  <a:tcPr marL="71914" marR="71914" marT="35957" marB="35957"/>
                </a:tc>
                <a:tc>
                  <a:txBody>
                    <a:bodyPr/>
                    <a:lstStyle/>
                    <a:p>
                      <a:r>
                        <a:rPr lang="en-US" sz="1400"/>
                        <a:t>28.33%</a:t>
                      </a:r>
                    </a:p>
                  </a:txBody>
                  <a:tcPr marL="71914" marR="71914" marT="35957" marB="35957"/>
                </a:tc>
                <a:extLst>
                  <a:ext uri="{0D108BD9-81ED-4DB2-BD59-A6C34878D82A}">
                    <a16:rowId xmlns:a16="http://schemas.microsoft.com/office/drawing/2014/main" val="590647950"/>
                  </a:ext>
                </a:extLst>
              </a:tr>
              <a:tr h="316421">
                <a:tc>
                  <a:txBody>
                    <a:bodyPr/>
                    <a:lstStyle/>
                    <a:p>
                      <a:r>
                        <a:rPr lang="en-US" sz="1400"/>
                        <a:t>1959</a:t>
                      </a:r>
                    </a:p>
                  </a:txBody>
                  <a:tcPr marL="71914" marR="71914" marT="35957" marB="35957"/>
                </a:tc>
                <a:tc>
                  <a:txBody>
                    <a:bodyPr/>
                    <a:lstStyle/>
                    <a:p>
                      <a:r>
                        <a:rPr lang="en-US" sz="1400"/>
                        <a:t>66 and 10 months</a:t>
                      </a:r>
                    </a:p>
                  </a:txBody>
                  <a:tcPr marL="71914" marR="71914" marT="35957" marB="35957"/>
                </a:tc>
                <a:tc>
                  <a:txBody>
                    <a:bodyPr/>
                    <a:lstStyle/>
                    <a:p>
                      <a:r>
                        <a:rPr lang="en-US" sz="1400"/>
                        <a:t>29.17%</a:t>
                      </a:r>
                    </a:p>
                  </a:txBody>
                  <a:tcPr marL="71914" marR="71914" marT="35957" marB="35957"/>
                </a:tc>
                <a:extLst>
                  <a:ext uri="{0D108BD9-81ED-4DB2-BD59-A6C34878D82A}">
                    <a16:rowId xmlns:a16="http://schemas.microsoft.com/office/drawing/2014/main" val="830467326"/>
                  </a:ext>
                </a:extLst>
              </a:tr>
              <a:tr h="316421">
                <a:tc>
                  <a:txBody>
                    <a:bodyPr/>
                    <a:lstStyle/>
                    <a:p>
                      <a:r>
                        <a:rPr lang="en-US" sz="1400"/>
                        <a:t>1960 and later</a:t>
                      </a:r>
                    </a:p>
                  </a:txBody>
                  <a:tcPr marL="71914" marR="71914" marT="35957" marB="35957"/>
                </a:tc>
                <a:tc>
                  <a:txBody>
                    <a:bodyPr/>
                    <a:lstStyle/>
                    <a:p>
                      <a:r>
                        <a:rPr lang="en-US" sz="1400"/>
                        <a:t>67</a:t>
                      </a:r>
                    </a:p>
                  </a:txBody>
                  <a:tcPr marL="71914" marR="71914" marT="35957" marB="35957"/>
                </a:tc>
                <a:tc>
                  <a:txBody>
                    <a:bodyPr/>
                    <a:lstStyle/>
                    <a:p>
                      <a:r>
                        <a:rPr lang="en-US" sz="1400"/>
                        <a:t>30.00%</a:t>
                      </a:r>
                    </a:p>
                  </a:txBody>
                  <a:tcPr marL="71914" marR="71914" marT="35957" marB="35957"/>
                </a:tc>
                <a:extLst>
                  <a:ext uri="{0D108BD9-81ED-4DB2-BD59-A6C34878D82A}">
                    <a16:rowId xmlns:a16="http://schemas.microsoft.com/office/drawing/2014/main" val="2726627334"/>
                  </a:ext>
                </a:extLst>
              </a:tr>
            </a:tbl>
          </a:graphicData>
        </a:graphic>
      </p:graphicFrame>
    </p:spTree>
    <p:extLst>
      <p:ext uri="{BB962C8B-B14F-4D97-AF65-F5344CB8AC3E}">
        <p14:creationId xmlns:p14="http://schemas.microsoft.com/office/powerpoint/2010/main" val="145890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Do-Over</a:t>
            </a:r>
            <a:br>
              <a:rPr lang="en-US" sz="3000" dirty="0">
                <a:solidFill>
                  <a:schemeClr val="bg2"/>
                </a:solidFill>
              </a:rPr>
            </a:br>
            <a:r>
              <a:rPr lang="en-US" sz="3000" dirty="0">
                <a:solidFill>
                  <a:schemeClr val="bg2"/>
                </a:solidFill>
              </a:rPr>
              <a:t>Strategy</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lnSpcReduction="10000"/>
          </a:bodyPr>
          <a:lstStyle/>
          <a:p>
            <a:pPr marL="0" indent="0">
              <a:buNone/>
            </a:pPr>
            <a:r>
              <a:rPr lang="en-US" dirty="0">
                <a:solidFill>
                  <a:schemeClr val="tx2"/>
                </a:solidFill>
              </a:rPr>
              <a:t>If you change your mind within 12 months of first claiming benefits, you can withdraw your application (Form 521), repay the money you have already received and restart your benefits later at a higher rate.</a:t>
            </a:r>
          </a:p>
          <a:p>
            <a:pPr marL="0" indent="0">
              <a:buNone/>
            </a:pPr>
            <a:endParaRPr lang="en-US" dirty="0">
              <a:solidFill>
                <a:schemeClr val="tx2"/>
              </a:solidFill>
            </a:endParaRPr>
          </a:p>
          <a:p>
            <a:pPr marL="0" indent="0">
              <a:buNone/>
            </a:pPr>
            <a:r>
              <a:rPr lang="en-US" dirty="0">
                <a:solidFill>
                  <a:schemeClr val="tx2"/>
                </a:solidFill>
              </a:rPr>
              <a:t>Or, if you wait until FRA or later, you can suspend your benefits—but not repay them—and earn 8% per year up to age 70. No one can collect benefits on your record during the suspension (except an ex-spouse) and you cannot collect on anyone’s record. Suspending benefits at FRA or  later could be a good contingency plan for someone who needs to claim Social Security now.</a:t>
            </a:r>
          </a:p>
        </p:txBody>
      </p:sp>
    </p:spTree>
    <p:extLst>
      <p:ext uri="{BB962C8B-B14F-4D97-AF65-F5344CB8AC3E}">
        <p14:creationId xmlns:p14="http://schemas.microsoft.com/office/powerpoint/2010/main" val="194668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Benefits</a:t>
            </a:r>
            <a:br>
              <a:rPr lang="en-US" sz="3000" dirty="0">
                <a:solidFill>
                  <a:schemeClr val="bg2"/>
                </a:solidFill>
              </a:rPr>
            </a:br>
            <a:r>
              <a:rPr lang="en-US" sz="3000" dirty="0">
                <a:solidFill>
                  <a:schemeClr val="bg2"/>
                </a:solidFill>
              </a:rPr>
              <a:t>Suspension</a:t>
            </a:r>
            <a:br>
              <a:rPr lang="en-US" sz="3000" dirty="0">
                <a:solidFill>
                  <a:schemeClr val="bg2"/>
                </a:solidFill>
              </a:rPr>
            </a:br>
            <a:r>
              <a:rPr lang="en-US" sz="3000" dirty="0">
                <a:solidFill>
                  <a:schemeClr val="bg2"/>
                </a:solidFill>
              </a:rPr>
              <a:t>Example</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lnSpcReduction="10000"/>
          </a:bodyPr>
          <a:lstStyle/>
          <a:p>
            <a:pPr marL="0" indent="0">
              <a:buNone/>
            </a:pPr>
            <a:r>
              <a:rPr lang="en-US" dirty="0">
                <a:solidFill>
                  <a:schemeClr val="tx2"/>
                </a:solidFill>
              </a:rPr>
              <a:t>* Full benefit at FRA of 66 = $2,000 per month</a:t>
            </a:r>
          </a:p>
          <a:p>
            <a:pPr marL="0" indent="0">
              <a:buNone/>
            </a:pPr>
            <a:endParaRPr lang="en-US" dirty="0">
              <a:solidFill>
                <a:schemeClr val="tx2"/>
              </a:solidFill>
            </a:endParaRPr>
          </a:p>
          <a:p>
            <a:pPr marL="0" indent="0">
              <a:buNone/>
            </a:pPr>
            <a:r>
              <a:rPr lang="en-US" dirty="0">
                <a:solidFill>
                  <a:schemeClr val="tx2"/>
                </a:solidFill>
              </a:rPr>
              <a:t>* Claim reduced benefit at 62 = $1,500 (75% of FRA amount)</a:t>
            </a:r>
          </a:p>
          <a:p>
            <a:pPr marL="0" indent="0">
              <a:buNone/>
            </a:pPr>
            <a:endParaRPr lang="en-US" dirty="0">
              <a:solidFill>
                <a:schemeClr val="tx2"/>
              </a:solidFill>
            </a:endParaRPr>
          </a:p>
          <a:p>
            <a:pPr marL="0" indent="0">
              <a:buNone/>
            </a:pPr>
            <a:r>
              <a:rPr lang="en-US" dirty="0">
                <a:solidFill>
                  <a:schemeClr val="tx2"/>
                </a:solidFill>
              </a:rPr>
              <a:t>* At 66, suspend benefits. Checks stop for up to four years.</a:t>
            </a:r>
          </a:p>
          <a:p>
            <a:pPr marL="0" indent="0">
              <a:buNone/>
            </a:pPr>
            <a:endParaRPr lang="en-US" dirty="0">
              <a:solidFill>
                <a:schemeClr val="tx2"/>
              </a:solidFill>
            </a:endParaRPr>
          </a:p>
          <a:p>
            <a:pPr marL="0" indent="0">
              <a:buNone/>
            </a:pPr>
            <a:r>
              <a:rPr lang="en-US" dirty="0">
                <a:solidFill>
                  <a:schemeClr val="tx2"/>
                </a:solidFill>
              </a:rPr>
              <a:t>* Benefits earn DRCs worth 8% per year until 70 = 32% increase</a:t>
            </a:r>
          </a:p>
          <a:p>
            <a:pPr marL="0" indent="0">
              <a:buNone/>
            </a:pPr>
            <a:endParaRPr lang="en-US" dirty="0">
              <a:solidFill>
                <a:schemeClr val="tx2"/>
              </a:solidFill>
            </a:endParaRPr>
          </a:p>
          <a:p>
            <a:pPr marL="0" indent="0">
              <a:buNone/>
            </a:pPr>
            <a:r>
              <a:rPr lang="en-US" dirty="0">
                <a:solidFill>
                  <a:schemeClr val="tx2"/>
                </a:solidFill>
              </a:rPr>
              <a:t>* Benefit amount increases to 99% of FRA amount at 70 (75% at 62 x 1.32 in DRCs = 99%</a:t>
            </a:r>
          </a:p>
        </p:txBody>
      </p:sp>
    </p:spTree>
    <p:extLst>
      <p:ext uri="{BB962C8B-B14F-4D97-AF65-F5344CB8AC3E}">
        <p14:creationId xmlns:p14="http://schemas.microsoft.com/office/powerpoint/2010/main" val="284375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9" name="Straight Connector 26">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40" name="Rectangle 28">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41" name="Rectangle 3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733925"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40718E31-A6DC-49AA-9325-3BC803DDF4B0}"/>
              </a:ext>
            </a:extLst>
          </p:cNvPr>
          <p:cNvSpPr>
            <a:spLocks noGrp="1"/>
          </p:cNvSpPr>
          <p:nvPr>
            <p:ph type="title"/>
          </p:nvPr>
        </p:nvSpPr>
        <p:spPr>
          <a:xfrm>
            <a:off x="1007270" y="243001"/>
            <a:ext cx="3394470" cy="4569506"/>
          </a:xfrm>
        </p:spPr>
        <p:txBody>
          <a:bodyPr vert="horz" wrap="square" lIns="0" tIns="0" rIns="0" bIns="0" rtlCol="0" anchor="t" anchorCtr="0">
            <a:normAutofit/>
          </a:bodyPr>
          <a:lstStyle/>
          <a:p>
            <a:r>
              <a:rPr lang="en-US" sz="3000" dirty="0">
                <a:solidFill>
                  <a:schemeClr val="bg2"/>
                </a:solidFill>
              </a:rPr>
              <a:t>Earnings Cap</a:t>
            </a:r>
          </a:p>
        </p:txBody>
      </p:sp>
      <p:pic>
        <p:nvPicPr>
          <p:cNvPr id="6" name="Content Placeholder 5">
            <a:extLst>
              <a:ext uri="{FF2B5EF4-FFF2-40B4-BE49-F238E27FC236}">
                <a16:creationId xmlns:a16="http://schemas.microsoft.com/office/drawing/2014/main" id="{90ED8C17-7EA4-4BB8-8589-3D0FE5420E37}"/>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17990"/>
          <a:stretch/>
        </p:blipFill>
        <p:spPr>
          <a:xfrm>
            <a:off x="4734551" y="7"/>
            <a:ext cx="4409450" cy="2413793"/>
          </a:xfrm>
          <a:custGeom>
            <a:avLst/>
            <a:gdLst/>
            <a:ahLst/>
            <a:cxnLst/>
            <a:rect l="l" t="t" r="r" b="b"/>
            <a:pathLst>
              <a:path w="5879267" h="3218400">
                <a:moveTo>
                  <a:pt x="0" y="0"/>
                </a:moveTo>
                <a:lnTo>
                  <a:pt x="5879267" y="0"/>
                </a:lnTo>
                <a:lnTo>
                  <a:pt x="5879267" y="3218400"/>
                </a:lnTo>
                <a:lnTo>
                  <a:pt x="0" y="3218400"/>
                </a:lnTo>
                <a:close/>
              </a:path>
            </a:pathLst>
          </a:custGeom>
        </p:spPr>
      </p:pic>
      <p:cxnSp>
        <p:nvCxnSpPr>
          <p:cNvPr id="42" name="Straight Connector 32">
            <a:extLst>
              <a:ext uri="{FF2B5EF4-FFF2-40B4-BE49-F238E27FC236}">
                <a16:creationId xmlns:a16="http://schemas.microsoft.com/office/drawing/2014/main" id="{C803B7D9-A8DC-4B4E-B297-FDE3A3622B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3" name="Straight Connector 34">
            <a:extLst>
              <a:ext uri="{FF2B5EF4-FFF2-40B4-BE49-F238E27FC236}">
                <a16:creationId xmlns:a16="http://schemas.microsoft.com/office/drawing/2014/main" id="{93076B2E-01EF-48D3-8414-1FB359F8F7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3926"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6324AB4-051D-42D9-9AD3-FEB9ED06057C}"/>
              </a:ext>
            </a:extLst>
          </p:cNvPr>
          <p:cNvSpPr>
            <a:spLocks noGrp="1"/>
          </p:cNvSpPr>
          <p:nvPr>
            <p:ph type="body" sz="half" idx="2"/>
          </p:nvPr>
        </p:nvSpPr>
        <p:spPr>
          <a:xfrm>
            <a:off x="5085160" y="2733676"/>
            <a:ext cx="3726656" cy="2078831"/>
          </a:xfrm>
        </p:spPr>
        <p:txBody>
          <a:bodyPr vert="horz" lIns="0" tIns="0" rIns="0" bIns="0" rtlCol="0">
            <a:normAutofit lnSpcReduction="10000"/>
          </a:bodyPr>
          <a:lstStyle/>
          <a:p>
            <a:pPr>
              <a:lnSpc>
                <a:spcPct val="110000"/>
              </a:lnSpc>
            </a:pPr>
            <a:r>
              <a:rPr lang="en-US" dirty="0">
                <a:solidFill>
                  <a:schemeClr val="tx2"/>
                </a:solidFill>
              </a:rPr>
              <a:t>If you collect Social Security benefits before FRA and continue to work, you will lose $1 in benefits for every $2 earned over $18,240 in 2020. It increases to $18,960 next year.</a:t>
            </a:r>
          </a:p>
          <a:p>
            <a:pPr>
              <a:lnSpc>
                <a:spcPct val="110000"/>
              </a:lnSpc>
              <a:buFont typeface="Wingdings 2" panose="05020102010507070707" pitchFamily="18" charset="2"/>
              <a:buChar char="à"/>
            </a:pPr>
            <a:endParaRPr lang="en-US" dirty="0">
              <a:solidFill>
                <a:schemeClr val="tx2"/>
              </a:solidFill>
            </a:endParaRPr>
          </a:p>
          <a:p>
            <a:pPr>
              <a:lnSpc>
                <a:spcPct val="110000"/>
              </a:lnSpc>
            </a:pPr>
            <a:r>
              <a:rPr lang="en-US" dirty="0">
                <a:solidFill>
                  <a:schemeClr val="tx2"/>
                </a:solidFill>
              </a:rPr>
              <a:t>Higher limits apply in the year you reach FRA losing $1 in benefits for every $3 earned over $48,600 in 2020 during the months before your birthday. It increases to $50,520 in 2021. The earnings cap disappears at FRA.</a:t>
            </a:r>
          </a:p>
          <a:p>
            <a:pPr>
              <a:lnSpc>
                <a:spcPct val="110000"/>
              </a:lnSpc>
              <a:buFont typeface="Wingdings 2" panose="05020102010507070707" pitchFamily="18" charset="2"/>
              <a:buChar char="à"/>
            </a:pPr>
            <a:endParaRPr lang="en-US" sz="1125" dirty="0">
              <a:solidFill>
                <a:schemeClr val="tx2"/>
              </a:solidFill>
            </a:endParaRPr>
          </a:p>
        </p:txBody>
      </p:sp>
    </p:spTree>
    <p:extLst>
      <p:ext uri="{BB962C8B-B14F-4D97-AF65-F5344CB8AC3E}">
        <p14:creationId xmlns:p14="http://schemas.microsoft.com/office/powerpoint/2010/main" val="3880188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6" name="Rectangle 35">
            <a:extLst>
              <a:ext uri="{FF2B5EF4-FFF2-40B4-BE49-F238E27FC236}">
                <a16:creationId xmlns:a16="http://schemas.microsoft.com/office/drawing/2014/main" id="{4EF099B5-BAEA-4A20-8488-A0A5F0C82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3383756"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8" name="Title 7">
            <a:extLst>
              <a:ext uri="{FF2B5EF4-FFF2-40B4-BE49-F238E27FC236}">
                <a16:creationId xmlns:a16="http://schemas.microsoft.com/office/drawing/2014/main" id="{11412B61-3A44-4F60-B3E0-CCB63CAB19AC}"/>
              </a:ext>
            </a:extLst>
          </p:cNvPr>
          <p:cNvSpPr>
            <a:spLocks noGrp="1"/>
          </p:cNvSpPr>
          <p:nvPr>
            <p:ph type="title"/>
          </p:nvPr>
        </p:nvSpPr>
        <p:spPr>
          <a:xfrm>
            <a:off x="1007269" y="270001"/>
            <a:ext cx="2044303" cy="2141100"/>
          </a:xfrm>
        </p:spPr>
        <p:txBody>
          <a:bodyPr vert="horz" wrap="square" lIns="0" tIns="0" rIns="0" bIns="0" rtlCol="0" anchor="t" anchorCtr="0">
            <a:normAutofit/>
          </a:bodyPr>
          <a:lstStyle/>
          <a:p>
            <a:r>
              <a:rPr lang="en-US" sz="3000" dirty="0">
                <a:solidFill>
                  <a:schemeClr val="bg2"/>
                </a:solidFill>
              </a:rPr>
              <a:t>#1 Rule</a:t>
            </a:r>
          </a:p>
        </p:txBody>
      </p:sp>
      <p:cxnSp>
        <p:nvCxnSpPr>
          <p:cNvPr id="38" name="Straight Connector 37">
            <a:extLst>
              <a:ext uri="{FF2B5EF4-FFF2-40B4-BE49-F238E27FC236}">
                <a16:creationId xmlns:a16="http://schemas.microsoft.com/office/drawing/2014/main" id="{E319365C-02DA-4B2B-8177-5500163F3B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0323B95-7B69-4BC0-9E82-B6B0409CC7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1" y="2729700"/>
            <a:ext cx="2709656"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Content Placeholder 11">
            <a:extLst>
              <a:ext uri="{FF2B5EF4-FFF2-40B4-BE49-F238E27FC236}">
                <a16:creationId xmlns:a16="http://schemas.microsoft.com/office/drawing/2014/main" id="{05147751-AE58-4F5A-82EB-97037080E72D}"/>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55902" y="3065636"/>
            <a:ext cx="1746871" cy="1746871"/>
          </a:xfrm>
          <a:custGeom>
            <a:avLst/>
            <a:gdLst/>
            <a:ahLst/>
            <a:cxnLst/>
            <a:rect l="l" t="t" r="r" b="b"/>
            <a:pathLst>
              <a:path w="3612362" h="3218400">
                <a:moveTo>
                  <a:pt x="0" y="0"/>
                </a:moveTo>
                <a:lnTo>
                  <a:pt x="3612362" y="0"/>
                </a:lnTo>
                <a:lnTo>
                  <a:pt x="3612362" y="3218400"/>
                </a:lnTo>
                <a:lnTo>
                  <a:pt x="0" y="3218400"/>
                </a:lnTo>
                <a:close/>
              </a:path>
            </a:pathLst>
          </a:custGeom>
        </p:spPr>
      </p:pic>
      <p:sp>
        <p:nvSpPr>
          <p:cNvPr id="10" name="Text Placeholder 9">
            <a:extLst>
              <a:ext uri="{FF2B5EF4-FFF2-40B4-BE49-F238E27FC236}">
                <a16:creationId xmlns:a16="http://schemas.microsoft.com/office/drawing/2014/main" id="{2C105970-D862-4BC7-B1C0-CDDE8977CC5E}"/>
              </a:ext>
            </a:extLst>
          </p:cNvPr>
          <p:cNvSpPr>
            <a:spLocks noGrp="1"/>
          </p:cNvSpPr>
          <p:nvPr>
            <p:ph type="body" sz="half" idx="2"/>
          </p:nvPr>
        </p:nvSpPr>
        <p:spPr>
          <a:xfrm>
            <a:off x="3734991" y="253801"/>
            <a:ext cx="5076825" cy="4547906"/>
          </a:xfrm>
        </p:spPr>
        <p:txBody>
          <a:bodyPr vert="horz" lIns="0" tIns="0" rIns="0" bIns="0" rtlCol="0">
            <a:normAutofit/>
          </a:bodyPr>
          <a:lstStyle/>
          <a:p>
            <a:pPr>
              <a:lnSpc>
                <a:spcPct val="110000"/>
              </a:lnSpc>
            </a:pPr>
            <a:r>
              <a:rPr lang="en-US" sz="1875" dirty="0">
                <a:solidFill>
                  <a:schemeClr val="tx2"/>
                </a:solidFill>
              </a:rPr>
              <a:t>If you plan to keep working, in most cases it makes no sense to claim Social Security benefits before FRA.</a:t>
            </a:r>
          </a:p>
          <a:p>
            <a:pPr>
              <a:lnSpc>
                <a:spcPct val="110000"/>
              </a:lnSpc>
              <a:buFont typeface="Wingdings 2" panose="05020102010507070707" pitchFamily="18" charset="2"/>
              <a:buChar char="à"/>
            </a:pPr>
            <a:endParaRPr lang="en-US" sz="1875" dirty="0">
              <a:solidFill>
                <a:schemeClr val="tx2"/>
              </a:solidFill>
            </a:endParaRPr>
          </a:p>
          <a:p>
            <a:pPr>
              <a:lnSpc>
                <a:spcPct val="110000"/>
              </a:lnSpc>
            </a:pPr>
            <a:r>
              <a:rPr lang="en-US" sz="1875" dirty="0">
                <a:solidFill>
                  <a:schemeClr val="tx2"/>
                </a:solidFill>
              </a:rPr>
              <a:t>All types of benefits—retirement, spousal and survivor—are subject to income limits on earnings if collected before FRA.</a:t>
            </a:r>
          </a:p>
          <a:p>
            <a:pPr>
              <a:lnSpc>
                <a:spcPct val="110000"/>
              </a:lnSpc>
              <a:buFont typeface="Wingdings 2" panose="05020102010507070707" pitchFamily="18" charset="2"/>
              <a:buChar char="à"/>
            </a:pPr>
            <a:endParaRPr lang="en-US" sz="1875" dirty="0">
              <a:solidFill>
                <a:schemeClr val="tx2"/>
              </a:solidFill>
            </a:endParaRPr>
          </a:p>
          <a:p>
            <a:pPr>
              <a:lnSpc>
                <a:spcPct val="110000"/>
              </a:lnSpc>
            </a:pPr>
            <a:r>
              <a:rPr lang="en-US" sz="1875" dirty="0">
                <a:solidFill>
                  <a:schemeClr val="tx2"/>
                </a:solidFill>
              </a:rPr>
              <a:t>But benefits lost to the earnings cap are not gone forever. They will be restored at FRA in the form of higher monthly benefits.</a:t>
            </a:r>
          </a:p>
        </p:txBody>
      </p:sp>
    </p:spTree>
    <p:extLst>
      <p:ext uri="{BB962C8B-B14F-4D97-AF65-F5344CB8AC3E}">
        <p14:creationId xmlns:p14="http://schemas.microsoft.com/office/powerpoint/2010/main" val="139624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Earnings Limit Example</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a:bodyPr>
          <a:lstStyle/>
          <a:p>
            <a:pPr marL="0" indent="0">
              <a:buNone/>
            </a:pPr>
            <a:r>
              <a:rPr lang="en-US" dirty="0">
                <a:solidFill>
                  <a:schemeClr val="tx2"/>
                </a:solidFill>
              </a:rPr>
              <a:t>64-year old earns $30,000 in 2020, exceeding the annual earnings limit of $18,240. Normally benefits would be reduced by $1 for every $2 earned over the limit.</a:t>
            </a:r>
          </a:p>
          <a:p>
            <a:pPr marL="0" indent="0">
              <a:buNone/>
            </a:pPr>
            <a:endParaRPr lang="en-US" dirty="0">
              <a:solidFill>
                <a:schemeClr val="tx2"/>
              </a:solidFill>
            </a:endParaRPr>
          </a:p>
          <a:p>
            <a:pPr marL="0" indent="0">
              <a:buNone/>
            </a:pPr>
            <a:r>
              <a:rPr lang="en-US" dirty="0">
                <a:solidFill>
                  <a:schemeClr val="tx2"/>
                </a:solidFill>
              </a:rPr>
              <a:t>$30,000 - $18,240 = $11,760 (excess earnings)</a:t>
            </a:r>
          </a:p>
          <a:p>
            <a:pPr marL="0" indent="0">
              <a:buNone/>
            </a:pPr>
            <a:r>
              <a:rPr lang="en-US" dirty="0">
                <a:solidFill>
                  <a:schemeClr val="tx2"/>
                </a:solidFill>
              </a:rPr>
              <a:t>$11,760/2 = $5,880 (benefits withheld)</a:t>
            </a:r>
          </a:p>
          <a:p>
            <a:pPr marL="0" indent="0">
              <a:buNone/>
            </a:pPr>
            <a:endParaRPr lang="en-US" dirty="0">
              <a:solidFill>
                <a:schemeClr val="tx2"/>
              </a:solidFill>
            </a:endParaRPr>
          </a:p>
          <a:p>
            <a:pPr marL="0" indent="0">
              <a:buNone/>
            </a:pPr>
            <a:r>
              <a:rPr lang="en-US" dirty="0">
                <a:solidFill>
                  <a:schemeClr val="tx2"/>
                </a:solidFill>
              </a:rPr>
              <a:t>If eligible for $2,000 per month in Social Security benefits at 64, SSA would withhold 3 months of benefits (3 x $2,000 = $6,000) to satisfy earnings test before benefits would begin.</a:t>
            </a:r>
          </a:p>
        </p:txBody>
      </p:sp>
    </p:spTree>
    <p:extLst>
      <p:ext uri="{BB962C8B-B14F-4D97-AF65-F5344CB8AC3E}">
        <p14:creationId xmlns:p14="http://schemas.microsoft.com/office/powerpoint/2010/main" val="175815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Earnings Limit</a:t>
            </a:r>
            <a:br>
              <a:rPr lang="en-US" sz="3000" dirty="0">
                <a:solidFill>
                  <a:schemeClr val="bg2"/>
                </a:solidFill>
              </a:rPr>
            </a:br>
            <a:r>
              <a:rPr lang="en-US" sz="3000" dirty="0">
                <a:solidFill>
                  <a:schemeClr val="bg2"/>
                </a:solidFill>
              </a:rPr>
              <a:t>Escape Hatch</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a:bodyPr>
          <a:lstStyle/>
          <a:p>
            <a:pPr marL="0" indent="0">
              <a:buNone/>
            </a:pPr>
            <a:r>
              <a:rPr lang="en-US" dirty="0">
                <a:solidFill>
                  <a:schemeClr val="tx2"/>
                </a:solidFill>
              </a:rPr>
              <a:t>A special first-year-in-retirement rule allows those who retire mid-year to receive Social Security benefits even if their earnings have already exceeded annual limits if they have little or no earned income once they claim benefits.</a:t>
            </a:r>
          </a:p>
          <a:p>
            <a:pPr marL="0" indent="0">
              <a:buNone/>
            </a:pPr>
            <a:endParaRPr lang="en-US" dirty="0">
              <a:solidFill>
                <a:schemeClr val="tx2"/>
              </a:solidFill>
            </a:endParaRPr>
          </a:p>
          <a:p>
            <a:pPr marL="0" indent="0">
              <a:buNone/>
            </a:pPr>
            <a:r>
              <a:rPr lang="en-US" dirty="0">
                <a:solidFill>
                  <a:schemeClr val="tx2"/>
                </a:solidFill>
              </a:rPr>
              <a:t>Assume previous example of a 64-year- old who earned $30,000 in 2020 before losing his job and applying for Social Security in June 2020. As long as his earnings don’t exceed $1,520 (1/12 of the annual earnings limit) in any month in 2020 after he applied for Social Security, his benefits would not be reduced.</a:t>
            </a:r>
          </a:p>
        </p:txBody>
      </p:sp>
    </p:spTree>
    <p:extLst>
      <p:ext uri="{BB962C8B-B14F-4D97-AF65-F5344CB8AC3E}">
        <p14:creationId xmlns:p14="http://schemas.microsoft.com/office/powerpoint/2010/main" val="215905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on top of a sandy beach&#10;&#10;Description automatically generated">
            <a:extLst>
              <a:ext uri="{FF2B5EF4-FFF2-40B4-BE49-F238E27FC236}">
                <a16:creationId xmlns:a16="http://schemas.microsoft.com/office/drawing/2014/main" id="{147A796F-444A-3442-B578-78B0D5420BCB}"/>
              </a:ext>
            </a:extLst>
          </p:cNvPr>
          <p:cNvPicPr>
            <a:picLocks noGrp="1" noChangeAspect="1"/>
          </p:cNvPicPr>
          <p:nvPr>
            <p:ph type="pic" sz="quarter" idx="10"/>
          </p:nvPr>
        </p:nvPicPr>
        <p:blipFill rotWithShape="1">
          <a:blip r:embed="rId2" cstate="screen">
            <a:alphaModFix amt="81000"/>
            <a:extLst>
              <a:ext uri="{28A0092B-C50C-407E-A947-70E740481C1C}">
                <a14:useLocalDpi xmlns:a14="http://schemas.microsoft.com/office/drawing/2010/main"/>
              </a:ext>
            </a:extLst>
          </a:blip>
          <a:srcRect/>
          <a:stretch/>
        </p:blipFill>
        <p:spPr>
          <a:xfrm flipH="1">
            <a:off x="0" y="0"/>
            <a:ext cx="3856435" cy="4770835"/>
          </a:xfrm>
        </p:spPr>
      </p:pic>
      <p:sp>
        <p:nvSpPr>
          <p:cNvPr id="3" name="Content Placeholder 2">
            <a:extLst>
              <a:ext uri="{FF2B5EF4-FFF2-40B4-BE49-F238E27FC236}">
                <a16:creationId xmlns:a16="http://schemas.microsoft.com/office/drawing/2014/main" id="{735626E9-C41F-4A33-B9BC-122342C25C7B}"/>
              </a:ext>
            </a:extLst>
          </p:cNvPr>
          <p:cNvSpPr>
            <a:spLocks noGrp="1"/>
          </p:cNvSpPr>
          <p:nvPr>
            <p:ph type="body" sz="quarter" idx="13"/>
          </p:nvPr>
        </p:nvSpPr>
        <p:spPr>
          <a:xfrm>
            <a:off x="4257675" y="1273827"/>
            <a:ext cx="4256459" cy="2022547"/>
          </a:xfrm>
        </p:spPr>
        <p:txBody>
          <a:bodyPr anchor="t"/>
          <a:lstStyle/>
          <a:p>
            <a:pPr>
              <a:lnSpc>
                <a:spcPct val="140000"/>
              </a:lnSpc>
            </a:pPr>
            <a:r>
              <a:rPr lang="en-US" sz="1050" b="0" dirty="0">
                <a:solidFill>
                  <a:schemeClr val="bg2">
                    <a:lumMod val="25000"/>
                  </a:schemeClr>
                </a:solidFill>
              </a:rPr>
              <a:t>Like other professional relationships, a financial advisor can be a guide for helping you make well-informed decisions throughout your lifetime. </a:t>
            </a:r>
          </a:p>
          <a:p>
            <a:pPr>
              <a:spcBef>
                <a:spcPts val="300"/>
              </a:spcBef>
            </a:pPr>
            <a:br>
              <a:rPr lang="en-US" sz="1050" b="0" dirty="0">
                <a:solidFill>
                  <a:schemeClr val="bg2">
                    <a:lumMod val="25000"/>
                  </a:schemeClr>
                </a:solidFill>
              </a:rPr>
            </a:br>
            <a:r>
              <a:rPr lang="en-US" sz="1050" b="0" dirty="0">
                <a:solidFill>
                  <a:schemeClr val="bg2">
                    <a:lumMod val="25000"/>
                  </a:schemeClr>
                </a:solidFill>
              </a:rPr>
              <a:t>A financial advisor can help you:</a:t>
            </a:r>
          </a:p>
          <a:p>
            <a:pPr marL="257175" indent="-257175">
              <a:spcBef>
                <a:spcPts val="1200"/>
              </a:spcBef>
              <a:buFont typeface="+mj-lt"/>
              <a:buAutoNum type="arabicPeriod"/>
            </a:pPr>
            <a:r>
              <a:rPr lang="en-US" sz="1050" b="0" dirty="0">
                <a:solidFill>
                  <a:schemeClr val="bg2">
                    <a:lumMod val="25000"/>
                  </a:schemeClr>
                </a:solidFill>
              </a:rPr>
              <a:t>Clarify your goals and help you develop a financial plan</a:t>
            </a:r>
          </a:p>
          <a:p>
            <a:pPr marL="257175" indent="-257175">
              <a:buFont typeface="+mj-lt"/>
              <a:buAutoNum type="arabicPeriod"/>
            </a:pPr>
            <a:r>
              <a:rPr lang="en-US" sz="1050" b="0" dirty="0">
                <a:solidFill>
                  <a:schemeClr val="bg2">
                    <a:lumMod val="25000"/>
                  </a:schemeClr>
                </a:solidFill>
              </a:rPr>
              <a:t>Gain a comprehensive view of your financial picture</a:t>
            </a:r>
          </a:p>
          <a:p>
            <a:pPr marL="257175" indent="-257175">
              <a:buFont typeface="+mj-lt"/>
              <a:buAutoNum type="arabicPeriod"/>
            </a:pPr>
            <a:r>
              <a:rPr lang="en-US" sz="1050" b="0" dirty="0">
                <a:solidFill>
                  <a:schemeClr val="bg2">
                    <a:lumMod val="25000"/>
                  </a:schemeClr>
                </a:solidFill>
              </a:rPr>
              <a:t>Invest in strategies than can help you achieve your objectives</a:t>
            </a:r>
          </a:p>
        </p:txBody>
      </p:sp>
      <p:sp>
        <p:nvSpPr>
          <p:cNvPr id="2" name="Title 1">
            <a:extLst>
              <a:ext uri="{FF2B5EF4-FFF2-40B4-BE49-F238E27FC236}">
                <a16:creationId xmlns:a16="http://schemas.microsoft.com/office/drawing/2014/main" id="{6523ED44-E802-426C-B3B9-D674D6D3E24C}"/>
              </a:ext>
            </a:extLst>
          </p:cNvPr>
          <p:cNvSpPr>
            <a:spLocks noGrp="1"/>
          </p:cNvSpPr>
          <p:nvPr>
            <p:ph type="title" idx="4294967295"/>
          </p:nvPr>
        </p:nvSpPr>
        <p:spPr>
          <a:xfrm>
            <a:off x="4257675" y="476109"/>
            <a:ext cx="4510699" cy="709754"/>
          </a:xfrm>
        </p:spPr>
        <p:txBody>
          <a:bodyPr/>
          <a:lstStyle/>
          <a:p>
            <a:r>
              <a:rPr lang="en-US" dirty="0"/>
              <a:t>Financial advisors can add value throughout your life</a:t>
            </a:r>
          </a:p>
        </p:txBody>
      </p:sp>
      <p:sp>
        <p:nvSpPr>
          <p:cNvPr id="10" name="Right Triangle 9">
            <a:extLst>
              <a:ext uri="{FF2B5EF4-FFF2-40B4-BE49-F238E27FC236}">
                <a16:creationId xmlns:a16="http://schemas.microsoft.com/office/drawing/2014/main" id="{9473275F-470B-2C47-A54F-4C9068CD1F5C}"/>
              </a:ext>
            </a:extLst>
          </p:cNvPr>
          <p:cNvSpPr/>
          <p:nvPr/>
        </p:nvSpPr>
        <p:spPr>
          <a:xfrm flipH="1">
            <a:off x="3856435" y="3086100"/>
            <a:ext cx="5287565" cy="1684735"/>
          </a:xfrm>
          <a:prstGeom prst="r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5" name="TextBox 4">
            <a:extLst>
              <a:ext uri="{FF2B5EF4-FFF2-40B4-BE49-F238E27FC236}">
                <a16:creationId xmlns:a16="http://schemas.microsoft.com/office/drawing/2014/main" id="{A2FB70FC-B32E-4779-90AB-7388D9D1772D}"/>
              </a:ext>
            </a:extLst>
          </p:cNvPr>
          <p:cNvSpPr txBox="1"/>
          <p:nvPr/>
        </p:nvSpPr>
        <p:spPr>
          <a:xfrm>
            <a:off x="5986463" y="3896009"/>
            <a:ext cx="2928937" cy="646331"/>
          </a:xfrm>
          <a:prstGeom prst="rect">
            <a:avLst/>
          </a:prstGeom>
          <a:noFill/>
        </p:spPr>
        <p:txBody>
          <a:bodyPr wrap="square" rtlCol="0">
            <a:spAutoFit/>
          </a:bodyPr>
          <a:lstStyle/>
          <a:p>
            <a:pPr algn="r" defTabSz="685800"/>
            <a:r>
              <a:rPr lang="en-US" sz="1200" dirty="0">
                <a:solidFill>
                  <a:srgbClr val="FFFFFF"/>
                </a:solidFill>
                <a:latin typeface="Arial" panose="020B0604020202020204"/>
              </a:rPr>
              <a:t>An advisor who is a fiduciary </a:t>
            </a:r>
            <a:br>
              <a:rPr lang="en-US" sz="1200" dirty="0">
                <a:solidFill>
                  <a:srgbClr val="FFFFFF"/>
                </a:solidFill>
                <a:latin typeface="Arial" panose="020B0604020202020204"/>
              </a:rPr>
            </a:br>
            <a:r>
              <a:rPr lang="en-US" sz="1200" b="1" dirty="0">
                <a:solidFill>
                  <a:srgbClr val="FFFFFF"/>
                </a:solidFill>
                <a:latin typeface="Arial" panose="020B0604020202020204"/>
              </a:rPr>
              <a:t>puts your interests first </a:t>
            </a:r>
            <a:r>
              <a:rPr lang="en-US" sz="1200" dirty="0">
                <a:solidFill>
                  <a:srgbClr val="FFFFFF"/>
                </a:solidFill>
                <a:latin typeface="Arial" panose="020B0604020202020204"/>
              </a:rPr>
              <a:t>by </a:t>
            </a:r>
            <a:br>
              <a:rPr lang="en-US" sz="1200" dirty="0">
                <a:solidFill>
                  <a:srgbClr val="FFFFFF"/>
                </a:solidFill>
                <a:latin typeface="Arial" panose="020B0604020202020204"/>
              </a:rPr>
            </a:br>
            <a:r>
              <a:rPr lang="en-US" sz="1200" dirty="0">
                <a:solidFill>
                  <a:srgbClr val="FFFFFF"/>
                </a:solidFill>
                <a:latin typeface="Arial" panose="020B0604020202020204"/>
              </a:rPr>
              <a:t>focusing on your financial well-being.</a:t>
            </a:r>
          </a:p>
        </p:txBody>
      </p:sp>
    </p:spTree>
    <p:extLst>
      <p:ext uri="{BB962C8B-B14F-4D97-AF65-F5344CB8AC3E}">
        <p14:creationId xmlns:p14="http://schemas.microsoft.com/office/powerpoint/2010/main" val="4228105636"/>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B83E14E-9D88-4B1C-855E-EC5752D4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6" name="Rectangle 15">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4094"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B736348A-336F-43A4-9154-1AE3760E7FCF}"/>
              </a:ext>
            </a:extLst>
          </p:cNvPr>
          <p:cNvSpPr>
            <a:spLocks noGrp="1"/>
          </p:cNvSpPr>
          <p:nvPr>
            <p:ph type="title"/>
          </p:nvPr>
        </p:nvSpPr>
        <p:spPr>
          <a:xfrm>
            <a:off x="1007269" y="243001"/>
            <a:ext cx="4744639" cy="2166825"/>
          </a:xfrm>
        </p:spPr>
        <p:txBody>
          <a:bodyPr vert="horz" wrap="square" lIns="0" tIns="0" rIns="0" bIns="0" rtlCol="0" anchor="t" anchorCtr="0">
            <a:normAutofit/>
          </a:bodyPr>
          <a:lstStyle/>
          <a:p>
            <a:pPr>
              <a:lnSpc>
                <a:spcPct val="90000"/>
              </a:lnSpc>
            </a:pPr>
            <a:r>
              <a:rPr lang="en-US" sz="3000" dirty="0">
                <a:solidFill>
                  <a:schemeClr val="bg2"/>
                </a:solidFill>
              </a:rPr>
              <a:t>Strategies for </a:t>
            </a:r>
            <a:br>
              <a:rPr lang="en-US" sz="3000" dirty="0">
                <a:solidFill>
                  <a:schemeClr val="bg2"/>
                </a:solidFill>
              </a:rPr>
            </a:br>
            <a:r>
              <a:rPr lang="en-US" sz="3000" dirty="0">
                <a:solidFill>
                  <a:schemeClr val="bg2"/>
                </a:solidFill>
              </a:rPr>
              <a:t>Married Couples</a:t>
            </a:r>
          </a:p>
        </p:txBody>
      </p:sp>
      <p:pic>
        <p:nvPicPr>
          <p:cNvPr id="6" name="Content Placeholder 5">
            <a:extLst>
              <a:ext uri="{FF2B5EF4-FFF2-40B4-BE49-F238E27FC236}">
                <a16:creationId xmlns:a16="http://schemas.microsoft.com/office/drawing/2014/main" id="{824DC7D2-0B44-4723-9698-F6C9A8122D7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359" r="-2" b="22790"/>
          <a:stretch/>
        </p:blipFill>
        <p:spPr>
          <a:xfrm>
            <a:off x="674676" y="2729700"/>
            <a:ext cx="5409416" cy="2413800"/>
          </a:xfrm>
          <a:custGeom>
            <a:avLst/>
            <a:gdLst/>
            <a:ahLst/>
            <a:cxnLst/>
            <a:rect l="l" t="t" r="r" b="b"/>
            <a:pathLst>
              <a:path w="7212555" h="3218400">
                <a:moveTo>
                  <a:pt x="0" y="0"/>
                </a:moveTo>
                <a:lnTo>
                  <a:pt x="7212555" y="0"/>
                </a:lnTo>
                <a:lnTo>
                  <a:pt x="7212555" y="3218400"/>
                </a:lnTo>
                <a:lnTo>
                  <a:pt x="0" y="3218400"/>
                </a:lnTo>
                <a:close/>
              </a:path>
            </a:pathLst>
          </a:custGeom>
        </p:spPr>
      </p:pic>
      <p:cxnSp>
        <p:nvCxnSpPr>
          <p:cNvPr id="18" name="Straight Connector 17">
            <a:extLst>
              <a:ext uri="{FF2B5EF4-FFF2-40B4-BE49-F238E27FC236}">
                <a16:creationId xmlns:a16="http://schemas.microsoft.com/office/drawing/2014/main" id="{91E459C4-D6A3-4184-9125-5DEBE3B7BE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16A0CF-5C45-4C67-B904-B8F4353D8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0" y="2729700"/>
            <a:ext cx="540999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0233DE1-9153-433D-91E6-A01594C9CE18}"/>
              </a:ext>
            </a:extLst>
          </p:cNvPr>
          <p:cNvSpPr>
            <a:spLocks noGrp="1"/>
          </p:cNvSpPr>
          <p:nvPr>
            <p:ph sz="half" idx="2"/>
          </p:nvPr>
        </p:nvSpPr>
        <p:spPr>
          <a:xfrm>
            <a:off x="6435328" y="283501"/>
            <a:ext cx="2376488" cy="4547906"/>
          </a:xfrm>
        </p:spPr>
        <p:txBody>
          <a:bodyPr vert="horz" lIns="0" tIns="0" rIns="0" bIns="0" rtlCol="0">
            <a:normAutofit/>
          </a:bodyPr>
          <a:lstStyle/>
          <a:p>
            <a:pPr marL="0" indent="0">
              <a:buNone/>
            </a:pPr>
            <a:r>
              <a:rPr lang="en-US" dirty="0">
                <a:solidFill>
                  <a:schemeClr val="tx2"/>
                </a:solidFill>
              </a:rPr>
              <a:t>The goal of most married couples should be to maximize the survivor benefit by having the spouse with the higher Social Security benefit delay claiming until 70.</a:t>
            </a:r>
          </a:p>
          <a:p>
            <a:pPr marL="0" indent="0">
              <a:buNone/>
            </a:pPr>
            <a:endParaRPr lang="en-US" dirty="0">
              <a:solidFill>
                <a:schemeClr val="tx2"/>
              </a:solidFill>
            </a:endParaRPr>
          </a:p>
          <a:p>
            <a:pPr marL="0" indent="0">
              <a:buNone/>
            </a:pPr>
            <a:r>
              <a:rPr lang="en-US" dirty="0">
                <a:solidFill>
                  <a:schemeClr val="tx2"/>
                </a:solidFill>
              </a:rPr>
              <a:t>Survivor benefits = 100% of the deceased worker’s benefit including any delayed retirement credits if the surviving spouse is at least full retirement age at time of claim; less if claimed earlier.</a:t>
            </a:r>
          </a:p>
        </p:txBody>
      </p:sp>
    </p:spTree>
    <p:extLst>
      <p:ext uri="{BB962C8B-B14F-4D97-AF65-F5344CB8AC3E}">
        <p14:creationId xmlns:p14="http://schemas.microsoft.com/office/powerpoint/2010/main" val="2887841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5" name="Title 4">
            <a:extLst>
              <a:ext uri="{FF2B5EF4-FFF2-40B4-BE49-F238E27FC236}">
                <a16:creationId xmlns:a16="http://schemas.microsoft.com/office/drawing/2014/main" id="{CE003592-8D58-4490-992B-4411A6C2D472}"/>
              </a:ext>
            </a:extLst>
          </p:cNvPr>
          <p:cNvSpPr>
            <a:spLocks noGrp="1"/>
          </p:cNvSpPr>
          <p:nvPr>
            <p:ph type="title"/>
          </p:nvPr>
        </p:nvSpPr>
        <p:spPr>
          <a:xfrm>
            <a:off x="1007269" y="270001"/>
            <a:ext cx="2044303" cy="4569506"/>
          </a:xfrm>
        </p:spPr>
        <p:txBody>
          <a:bodyPr anchor="t">
            <a:normAutofit/>
          </a:bodyPr>
          <a:lstStyle/>
          <a:p>
            <a:r>
              <a:rPr lang="en-US" sz="3000" dirty="0">
                <a:solidFill>
                  <a:schemeClr val="bg2"/>
                </a:solidFill>
              </a:rPr>
              <a:t>Coordinate Claiming Strategies</a:t>
            </a:r>
          </a:p>
        </p:txBody>
      </p:sp>
      <p:cxnSp>
        <p:nvCxnSpPr>
          <p:cNvPr id="13" name="Straight Connector 12">
            <a:extLst>
              <a:ext uri="{FF2B5EF4-FFF2-40B4-BE49-F238E27FC236}">
                <a16:creationId xmlns:a16="http://schemas.microsoft.com/office/drawing/2014/main" id="{9015B19C-9D2E-4766-B525-F13F7CF5CD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3757" y="0"/>
            <a:ext cx="5760244"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6" name="Content Placeholder 5">
            <a:extLst>
              <a:ext uri="{FF2B5EF4-FFF2-40B4-BE49-F238E27FC236}">
                <a16:creationId xmlns:a16="http://schemas.microsoft.com/office/drawing/2014/main" id="{1D783946-D6FC-4B86-BE29-78CAF7440CE9}"/>
              </a:ext>
            </a:extLst>
          </p:cNvPr>
          <p:cNvSpPr>
            <a:spLocks noGrp="1"/>
          </p:cNvSpPr>
          <p:nvPr>
            <p:ph idx="1"/>
          </p:nvPr>
        </p:nvSpPr>
        <p:spPr>
          <a:xfrm>
            <a:off x="3734991" y="264601"/>
            <a:ext cx="5076825" cy="4547906"/>
          </a:xfrm>
        </p:spPr>
        <p:txBody>
          <a:bodyPr>
            <a:normAutofit/>
          </a:bodyPr>
          <a:lstStyle/>
          <a:p>
            <a:pPr marL="0" indent="0">
              <a:buNone/>
            </a:pPr>
            <a:r>
              <a:rPr lang="en-US" sz="1425" dirty="0">
                <a:solidFill>
                  <a:schemeClr val="tx2"/>
                </a:solidFill>
              </a:rPr>
              <a:t>In most cases, it makes sense for the higher-earning spouse to delay benefits as long as possible, up to age 70, to lock in the maximum retirement benefit as well as the largest survivor benefit for the spouse left behind.</a:t>
            </a:r>
          </a:p>
          <a:p>
            <a:endParaRPr lang="en-US" sz="1425" dirty="0">
              <a:solidFill>
                <a:schemeClr val="tx2"/>
              </a:solidFill>
            </a:endParaRPr>
          </a:p>
          <a:p>
            <a:pPr marL="0" indent="0">
              <a:buNone/>
            </a:pPr>
            <a:r>
              <a:rPr lang="en-US" sz="1425" dirty="0">
                <a:solidFill>
                  <a:schemeClr val="tx2"/>
                </a:solidFill>
              </a:rPr>
              <a:t>The lower-earning spouse may want to claim reduced benefits early at 62, assuming she or he is no longer working, or at FRA if still working (when earnings restrictions end). It increases household cashflow while the other spouse delays benefits.</a:t>
            </a:r>
          </a:p>
          <a:p>
            <a:endParaRPr lang="en-US" sz="1425" dirty="0">
              <a:solidFill>
                <a:schemeClr val="tx2"/>
              </a:solidFill>
            </a:endParaRPr>
          </a:p>
          <a:p>
            <a:pPr marL="0" indent="0">
              <a:buNone/>
            </a:pPr>
            <a:r>
              <a:rPr lang="en-US" sz="1425" dirty="0">
                <a:solidFill>
                  <a:schemeClr val="tx2"/>
                </a:solidFill>
              </a:rPr>
              <a:t>Spouses with no Social Security benefits of their own must wait for the working spouse to claim retirement (or disability) benefits before they can collect. Different rules apply to divorced spouses. Spousal benefits are worth up to 50% of worker’s FRA amount. </a:t>
            </a:r>
          </a:p>
        </p:txBody>
      </p:sp>
    </p:spTree>
    <p:extLst>
      <p:ext uri="{BB962C8B-B14F-4D97-AF65-F5344CB8AC3E}">
        <p14:creationId xmlns:p14="http://schemas.microsoft.com/office/powerpoint/2010/main" val="414540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Disappearing Claiming Strategy</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a:bodyPr>
          <a:lstStyle/>
          <a:p>
            <a:pPr marL="0" indent="0">
              <a:buNone/>
            </a:pPr>
            <a:r>
              <a:rPr lang="en-US" dirty="0">
                <a:solidFill>
                  <a:schemeClr val="tx2"/>
                </a:solidFill>
              </a:rPr>
              <a:t>Individuals who were born on or before 1/1/1954, have a special claiming option.</a:t>
            </a:r>
          </a:p>
          <a:p>
            <a:pPr marL="0" indent="0">
              <a:buNone/>
            </a:pPr>
            <a:endParaRPr lang="en-US" dirty="0">
              <a:solidFill>
                <a:schemeClr val="tx2"/>
              </a:solidFill>
            </a:endParaRPr>
          </a:p>
          <a:p>
            <a:pPr marL="0" indent="0">
              <a:buNone/>
            </a:pPr>
            <a:r>
              <a:rPr lang="en-US" dirty="0">
                <a:solidFill>
                  <a:schemeClr val="tx2"/>
                </a:solidFill>
              </a:rPr>
              <a:t>If you wait until full retirement age or later to claim Social Security, you can file a “restricted claim for spousal benefits” and collect half of your ex’s FRA amount while allowing your own retirement benefit to grow up to age 70. Then switch to your own maximum benefit. That assumes the other spouse has already claimed Social Security. (Different rules for ex-spouses.)</a:t>
            </a:r>
          </a:p>
          <a:p>
            <a:pPr marL="0" indent="0">
              <a:buNone/>
            </a:pPr>
            <a:endParaRPr lang="en-US" dirty="0">
              <a:solidFill>
                <a:schemeClr val="tx2"/>
              </a:solidFill>
            </a:endParaRPr>
          </a:p>
          <a:p>
            <a:pPr marL="0" indent="0">
              <a:buNone/>
            </a:pPr>
            <a:r>
              <a:rPr lang="en-US" dirty="0">
                <a:solidFill>
                  <a:schemeClr val="tx2"/>
                </a:solidFill>
              </a:rPr>
              <a:t>People born after 1/1/1954 can not use this valuable claiming strategy.</a:t>
            </a:r>
          </a:p>
          <a:p>
            <a:pPr marL="0" indent="0">
              <a:buNone/>
            </a:pPr>
            <a:endParaRPr lang="en-US" dirty="0">
              <a:solidFill>
                <a:schemeClr val="tx2"/>
              </a:solidFill>
            </a:endParaRPr>
          </a:p>
        </p:txBody>
      </p:sp>
    </p:spTree>
    <p:extLst>
      <p:ext uri="{BB962C8B-B14F-4D97-AF65-F5344CB8AC3E}">
        <p14:creationId xmlns:p14="http://schemas.microsoft.com/office/powerpoint/2010/main" val="460229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506D940-CD1A-46A6-8495-AD6F6CF8B1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468500"/>
            <a:ext cx="91449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useBgFill="1">
        <p:nvSpPr>
          <p:cNvPr id="15" name="Rectangle 14">
            <a:extLst>
              <a:ext uri="{FF2B5EF4-FFF2-40B4-BE49-F238E27FC236}">
                <a16:creationId xmlns:a16="http://schemas.microsoft.com/office/drawing/2014/main" id="{3F91A098-B37B-47BA-986A-B8257A291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7" name="Rectangle 16">
            <a:extLst>
              <a:ext uri="{FF2B5EF4-FFF2-40B4-BE49-F238E27FC236}">
                <a16:creationId xmlns:a16="http://schemas.microsoft.com/office/drawing/2014/main" id="{4EC78521-105B-43B9-B092-E9B060F87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5000"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9" name="Rectangle 18">
            <a:extLst>
              <a:ext uri="{FF2B5EF4-FFF2-40B4-BE49-F238E27FC236}">
                <a16:creationId xmlns:a16="http://schemas.microsoft.com/office/drawing/2014/main" id="{45863921-42F4-49ED-AA3D-7A2E75A93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75000" y="1"/>
            <a:ext cx="8469000" cy="154543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4" name="Title 3">
            <a:extLst>
              <a:ext uri="{FF2B5EF4-FFF2-40B4-BE49-F238E27FC236}">
                <a16:creationId xmlns:a16="http://schemas.microsoft.com/office/drawing/2014/main" id="{54C3406F-1D13-478E-B2BD-ECB691F4BE19}"/>
              </a:ext>
            </a:extLst>
          </p:cNvPr>
          <p:cNvSpPr>
            <a:spLocks noGrp="1"/>
          </p:cNvSpPr>
          <p:nvPr>
            <p:ph type="title"/>
          </p:nvPr>
        </p:nvSpPr>
        <p:spPr>
          <a:xfrm>
            <a:off x="1007100" y="264490"/>
            <a:ext cx="5076993" cy="929708"/>
          </a:xfrm>
        </p:spPr>
        <p:txBody>
          <a:bodyPr vert="horz" wrap="square" lIns="0" tIns="0" rIns="0" bIns="0" rtlCol="0" anchor="t" anchorCtr="0">
            <a:normAutofit/>
          </a:bodyPr>
          <a:lstStyle/>
          <a:p>
            <a:r>
              <a:rPr lang="en-US" sz="2400">
                <a:solidFill>
                  <a:schemeClr val="bg2"/>
                </a:solidFill>
              </a:rPr>
              <a:t>How Spousal Benefits Are</a:t>
            </a:r>
            <a:br>
              <a:rPr lang="en-US" sz="2400">
                <a:solidFill>
                  <a:schemeClr val="bg2"/>
                </a:solidFill>
              </a:rPr>
            </a:br>
            <a:r>
              <a:rPr lang="en-US" sz="2400">
                <a:solidFill>
                  <a:schemeClr val="bg2"/>
                </a:solidFill>
              </a:rPr>
              <a:t> Reduced if Claimed Before FRA</a:t>
            </a:r>
          </a:p>
        </p:txBody>
      </p:sp>
      <p:cxnSp>
        <p:nvCxnSpPr>
          <p:cNvPr id="21" name="Straight Connector 20">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6" name="Table 6">
            <a:extLst>
              <a:ext uri="{FF2B5EF4-FFF2-40B4-BE49-F238E27FC236}">
                <a16:creationId xmlns:a16="http://schemas.microsoft.com/office/drawing/2014/main" id="{7EE99223-8EA5-48F3-BD9E-E5FCE1B611D8}"/>
              </a:ext>
            </a:extLst>
          </p:cNvPr>
          <p:cNvGraphicFramePr>
            <a:graphicFrameLocks noGrp="1"/>
          </p:cNvGraphicFramePr>
          <p:nvPr>
            <p:ph idx="1"/>
          </p:nvPr>
        </p:nvGraphicFramePr>
        <p:xfrm>
          <a:off x="1402270" y="1876424"/>
          <a:ext cx="7014461" cy="2936088"/>
        </p:xfrm>
        <a:graphic>
          <a:graphicData uri="http://schemas.openxmlformats.org/drawingml/2006/table">
            <a:tbl>
              <a:tblPr firstRow="1" bandRow="1">
                <a:tableStyleId>{5C22544A-7EE6-4342-B048-85BDC9FD1C3A}</a:tableStyleId>
              </a:tblPr>
              <a:tblGrid>
                <a:gridCol w="1541879">
                  <a:extLst>
                    <a:ext uri="{9D8B030D-6E8A-4147-A177-3AD203B41FA5}">
                      <a16:colId xmlns:a16="http://schemas.microsoft.com/office/drawing/2014/main" val="1739741897"/>
                    </a:ext>
                  </a:extLst>
                </a:gridCol>
                <a:gridCol w="2736291">
                  <a:extLst>
                    <a:ext uri="{9D8B030D-6E8A-4147-A177-3AD203B41FA5}">
                      <a16:colId xmlns:a16="http://schemas.microsoft.com/office/drawing/2014/main" val="1485591441"/>
                    </a:ext>
                  </a:extLst>
                </a:gridCol>
                <a:gridCol w="2736291">
                  <a:extLst>
                    <a:ext uri="{9D8B030D-6E8A-4147-A177-3AD203B41FA5}">
                      <a16:colId xmlns:a16="http://schemas.microsoft.com/office/drawing/2014/main" val="2102122861"/>
                    </a:ext>
                  </a:extLst>
                </a:gridCol>
              </a:tblGrid>
              <a:tr h="642812">
                <a:tc>
                  <a:txBody>
                    <a:bodyPr/>
                    <a:lstStyle/>
                    <a:p>
                      <a:pPr algn="ctr"/>
                      <a:r>
                        <a:rPr lang="en-US" sz="1700"/>
                        <a:t>Age of Claim</a:t>
                      </a:r>
                    </a:p>
                  </a:txBody>
                  <a:tcPr marL="86867" marR="86867" marT="43433" marB="43433"/>
                </a:tc>
                <a:tc>
                  <a:txBody>
                    <a:bodyPr/>
                    <a:lstStyle/>
                    <a:p>
                      <a:pPr algn="ctr"/>
                      <a:r>
                        <a:rPr lang="en-US" sz="1700"/>
                        <a:t>% of worker PIA if FRA is 66</a:t>
                      </a:r>
                    </a:p>
                  </a:txBody>
                  <a:tcPr marL="86867" marR="86867" marT="43433" marB="43433"/>
                </a:tc>
                <a:tc>
                  <a:txBody>
                    <a:bodyPr/>
                    <a:lstStyle/>
                    <a:p>
                      <a:pPr algn="ctr"/>
                      <a:r>
                        <a:rPr lang="en-US" sz="1700"/>
                        <a:t>% of worker PIA if FRA is 67</a:t>
                      </a:r>
                    </a:p>
                  </a:txBody>
                  <a:tcPr marL="86867" marR="86867" marT="43433" marB="43433"/>
                </a:tc>
                <a:extLst>
                  <a:ext uri="{0D108BD9-81ED-4DB2-BD59-A6C34878D82A}">
                    <a16:rowId xmlns:a16="http://schemas.microsoft.com/office/drawing/2014/main" val="1347685906"/>
                  </a:ext>
                </a:extLst>
              </a:tr>
              <a:tr h="382213">
                <a:tc>
                  <a:txBody>
                    <a:bodyPr/>
                    <a:lstStyle/>
                    <a:p>
                      <a:pPr algn="ctr"/>
                      <a:r>
                        <a:rPr lang="en-US" sz="1700"/>
                        <a:t>62</a:t>
                      </a:r>
                    </a:p>
                  </a:txBody>
                  <a:tcPr marL="86867" marR="86867" marT="43433" marB="43433"/>
                </a:tc>
                <a:tc>
                  <a:txBody>
                    <a:bodyPr/>
                    <a:lstStyle/>
                    <a:p>
                      <a:pPr algn="ctr"/>
                      <a:r>
                        <a:rPr lang="en-US" sz="1700"/>
                        <a:t>35%</a:t>
                      </a:r>
                    </a:p>
                  </a:txBody>
                  <a:tcPr marL="86867" marR="86867" marT="43433" marB="43433"/>
                </a:tc>
                <a:tc>
                  <a:txBody>
                    <a:bodyPr/>
                    <a:lstStyle/>
                    <a:p>
                      <a:pPr algn="ctr"/>
                      <a:r>
                        <a:rPr lang="en-US" sz="1700"/>
                        <a:t>32.5%</a:t>
                      </a:r>
                    </a:p>
                  </a:txBody>
                  <a:tcPr marL="86867" marR="86867" marT="43433" marB="43433"/>
                </a:tc>
                <a:extLst>
                  <a:ext uri="{0D108BD9-81ED-4DB2-BD59-A6C34878D82A}">
                    <a16:rowId xmlns:a16="http://schemas.microsoft.com/office/drawing/2014/main" val="2623568436"/>
                  </a:ext>
                </a:extLst>
              </a:tr>
              <a:tr h="382213">
                <a:tc>
                  <a:txBody>
                    <a:bodyPr/>
                    <a:lstStyle/>
                    <a:p>
                      <a:pPr algn="ctr"/>
                      <a:r>
                        <a:rPr lang="en-US" sz="1700"/>
                        <a:t>63</a:t>
                      </a:r>
                    </a:p>
                  </a:txBody>
                  <a:tcPr marL="86867" marR="86867" marT="43433" marB="43433"/>
                </a:tc>
                <a:tc>
                  <a:txBody>
                    <a:bodyPr/>
                    <a:lstStyle/>
                    <a:p>
                      <a:pPr algn="ctr"/>
                      <a:r>
                        <a:rPr lang="en-US" sz="1700"/>
                        <a:t>37.5%</a:t>
                      </a:r>
                    </a:p>
                  </a:txBody>
                  <a:tcPr marL="86867" marR="86867" marT="43433" marB="43433"/>
                </a:tc>
                <a:tc>
                  <a:txBody>
                    <a:bodyPr/>
                    <a:lstStyle/>
                    <a:p>
                      <a:pPr algn="ctr"/>
                      <a:r>
                        <a:rPr lang="en-US" sz="1700"/>
                        <a:t>35%</a:t>
                      </a:r>
                    </a:p>
                  </a:txBody>
                  <a:tcPr marL="86867" marR="86867" marT="43433" marB="43433"/>
                </a:tc>
                <a:extLst>
                  <a:ext uri="{0D108BD9-81ED-4DB2-BD59-A6C34878D82A}">
                    <a16:rowId xmlns:a16="http://schemas.microsoft.com/office/drawing/2014/main" val="3974120835"/>
                  </a:ext>
                </a:extLst>
              </a:tr>
              <a:tr h="382213">
                <a:tc>
                  <a:txBody>
                    <a:bodyPr/>
                    <a:lstStyle/>
                    <a:p>
                      <a:pPr algn="ctr"/>
                      <a:r>
                        <a:rPr lang="en-US" sz="1700"/>
                        <a:t>64</a:t>
                      </a:r>
                    </a:p>
                  </a:txBody>
                  <a:tcPr marL="86867" marR="86867" marT="43433" marB="43433"/>
                </a:tc>
                <a:tc>
                  <a:txBody>
                    <a:bodyPr/>
                    <a:lstStyle/>
                    <a:p>
                      <a:pPr algn="ctr"/>
                      <a:r>
                        <a:rPr lang="en-US" sz="1700"/>
                        <a:t>41.7%</a:t>
                      </a:r>
                    </a:p>
                  </a:txBody>
                  <a:tcPr marL="86867" marR="86867" marT="43433" marB="43433"/>
                </a:tc>
                <a:tc>
                  <a:txBody>
                    <a:bodyPr/>
                    <a:lstStyle/>
                    <a:p>
                      <a:pPr algn="ctr"/>
                      <a:r>
                        <a:rPr lang="en-US" sz="1700"/>
                        <a:t>37.5%</a:t>
                      </a:r>
                    </a:p>
                  </a:txBody>
                  <a:tcPr marL="86867" marR="86867" marT="43433" marB="43433"/>
                </a:tc>
                <a:extLst>
                  <a:ext uri="{0D108BD9-81ED-4DB2-BD59-A6C34878D82A}">
                    <a16:rowId xmlns:a16="http://schemas.microsoft.com/office/drawing/2014/main" val="463023307"/>
                  </a:ext>
                </a:extLst>
              </a:tr>
              <a:tr h="382213">
                <a:tc>
                  <a:txBody>
                    <a:bodyPr/>
                    <a:lstStyle/>
                    <a:p>
                      <a:pPr algn="ctr"/>
                      <a:r>
                        <a:rPr lang="en-US" sz="1700"/>
                        <a:t>65</a:t>
                      </a:r>
                    </a:p>
                  </a:txBody>
                  <a:tcPr marL="86867" marR="86867" marT="43433" marB="43433"/>
                </a:tc>
                <a:tc>
                  <a:txBody>
                    <a:bodyPr/>
                    <a:lstStyle/>
                    <a:p>
                      <a:pPr algn="ctr"/>
                      <a:r>
                        <a:rPr lang="en-US" sz="1700"/>
                        <a:t>45.8%</a:t>
                      </a:r>
                    </a:p>
                  </a:txBody>
                  <a:tcPr marL="86867" marR="86867" marT="43433" marB="43433"/>
                </a:tc>
                <a:tc>
                  <a:txBody>
                    <a:bodyPr/>
                    <a:lstStyle/>
                    <a:p>
                      <a:pPr algn="ctr"/>
                      <a:r>
                        <a:rPr lang="en-US" sz="1700"/>
                        <a:t>41.7%</a:t>
                      </a:r>
                    </a:p>
                  </a:txBody>
                  <a:tcPr marL="86867" marR="86867" marT="43433" marB="43433"/>
                </a:tc>
                <a:extLst>
                  <a:ext uri="{0D108BD9-81ED-4DB2-BD59-A6C34878D82A}">
                    <a16:rowId xmlns:a16="http://schemas.microsoft.com/office/drawing/2014/main" val="2907802342"/>
                  </a:ext>
                </a:extLst>
              </a:tr>
              <a:tr h="382213">
                <a:tc>
                  <a:txBody>
                    <a:bodyPr/>
                    <a:lstStyle/>
                    <a:p>
                      <a:pPr algn="ctr"/>
                      <a:r>
                        <a:rPr lang="en-US" sz="1700"/>
                        <a:t>66</a:t>
                      </a:r>
                    </a:p>
                  </a:txBody>
                  <a:tcPr marL="86867" marR="86867" marT="43433" marB="43433"/>
                </a:tc>
                <a:tc>
                  <a:txBody>
                    <a:bodyPr/>
                    <a:lstStyle/>
                    <a:p>
                      <a:pPr algn="ctr"/>
                      <a:r>
                        <a:rPr lang="en-US" sz="1700"/>
                        <a:t>50%</a:t>
                      </a:r>
                    </a:p>
                  </a:txBody>
                  <a:tcPr marL="86867" marR="86867" marT="43433" marB="43433"/>
                </a:tc>
                <a:tc>
                  <a:txBody>
                    <a:bodyPr/>
                    <a:lstStyle/>
                    <a:p>
                      <a:pPr algn="ctr"/>
                      <a:r>
                        <a:rPr lang="en-US" sz="1700"/>
                        <a:t>45.8%</a:t>
                      </a:r>
                    </a:p>
                  </a:txBody>
                  <a:tcPr marL="86867" marR="86867" marT="43433" marB="43433"/>
                </a:tc>
                <a:extLst>
                  <a:ext uri="{0D108BD9-81ED-4DB2-BD59-A6C34878D82A}">
                    <a16:rowId xmlns:a16="http://schemas.microsoft.com/office/drawing/2014/main" val="614943887"/>
                  </a:ext>
                </a:extLst>
              </a:tr>
              <a:tr h="382213">
                <a:tc>
                  <a:txBody>
                    <a:bodyPr/>
                    <a:lstStyle/>
                    <a:p>
                      <a:pPr algn="ctr"/>
                      <a:r>
                        <a:rPr lang="en-US" sz="1700"/>
                        <a:t>67</a:t>
                      </a:r>
                    </a:p>
                  </a:txBody>
                  <a:tcPr marL="86867" marR="86867" marT="43433" marB="43433"/>
                </a:tc>
                <a:tc>
                  <a:txBody>
                    <a:bodyPr/>
                    <a:lstStyle/>
                    <a:p>
                      <a:pPr algn="ctr"/>
                      <a:r>
                        <a:rPr lang="en-US" sz="1700"/>
                        <a:t>50%</a:t>
                      </a:r>
                    </a:p>
                  </a:txBody>
                  <a:tcPr marL="86867" marR="86867" marT="43433" marB="43433"/>
                </a:tc>
                <a:tc>
                  <a:txBody>
                    <a:bodyPr/>
                    <a:lstStyle/>
                    <a:p>
                      <a:pPr algn="ctr"/>
                      <a:r>
                        <a:rPr lang="en-US" sz="1700"/>
                        <a:t>50%</a:t>
                      </a:r>
                    </a:p>
                  </a:txBody>
                  <a:tcPr marL="86867" marR="86867" marT="43433" marB="43433"/>
                </a:tc>
                <a:extLst>
                  <a:ext uri="{0D108BD9-81ED-4DB2-BD59-A6C34878D82A}">
                    <a16:rowId xmlns:a16="http://schemas.microsoft.com/office/drawing/2014/main" val="2565711164"/>
                  </a:ext>
                </a:extLst>
              </a:tr>
            </a:tbl>
          </a:graphicData>
        </a:graphic>
      </p:graphicFrame>
    </p:spTree>
    <p:extLst>
      <p:ext uri="{BB962C8B-B14F-4D97-AF65-F5344CB8AC3E}">
        <p14:creationId xmlns:p14="http://schemas.microsoft.com/office/powerpoint/2010/main" val="4156470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92" name="Straight Connector 191">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93" name="Rectangle 192">
            <a:extLst>
              <a:ext uri="{FF2B5EF4-FFF2-40B4-BE49-F238E27FC236}">
                <a16:creationId xmlns:a16="http://schemas.microsoft.com/office/drawing/2014/main" id="{E8B818A3-2E72-4243-B7B8-444F7C546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94" name="Rectangle 193">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3925"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A6746A9-8A5D-4251-B03A-F5C9AF02E824}"/>
              </a:ext>
            </a:extLst>
          </p:cNvPr>
          <p:cNvSpPr>
            <a:spLocks noGrp="1"/>
          </p:cNvSpPr>
          <p:nvPr>
            <p:ph type="title"/>
          </p:nvPr>
        </p:nvSpPr>
        <p:spPr>
          <a:xfrm>
            <a:off x="1007270" y="243001"/>
            <a:ext cx="3394470" cy="2166825"/>
          </a:xfrm>
        </p:spPr>
        <p:txBody>
          <a:bodyPr vert="horz" wrap="square" lIns="0" tIns="0" rIns="0" bIns="0" rtlCol="0" anchor="t" anchorCtr="0">
            <a:normAutofit/>
          </a:bodyPr>
          <a:lstStyle/>
          <a:p>
            <a:pPr>
              <a:lnSpc>
                <a:spcPct val="90000"/>
              </a:lnSpc>
            </a:pPr>
            <a:r>
              <a:rPr lang="en-US" sz="3000" dirty="0">
                <a:solidFill>
                  <a:schemeClr val="bg2"/>
                </a:solidFill>
              </a:rPr>
              <a:t>Social Security Rules for Divorced Spouses</a:t>
            </a:r>
          </a:p>
        </p:txBody>
      </p:sp>
      <p:cxnSp>
        <p:nvCxnSpPr>
          <p:cNvPr id="195" name="Straight Connector 194">
            <a:extLst>
              <a:ext uri="{FF2B5EF4-FFF2-40B4-BE49-F238E27FC236}">
                <a16:creationId xmlns:a16="http://schemas.microsoft.com/office/drawing/2014/main" id="{AD25FCC9-28B1-458A-B830-CFCF95E665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2B1F5C22-52E8-4F98-ABB9-1057BC8DC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0" y="2729700"/>
            <a:ext cx="40598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1026" name="Picture 2" descr="It's Complicated (2009) - Rotten Tomatoes">
            <a:extLst>
              <a:ext uri="{FF2B5EF4-FFF2-40B4-BE49-F238E27FC236}">
                <a16:creationId xmlns:a16="http://schemas.microsoft.com/office/drawing/2014/main" id="{5E3B205B-338F-4EE0-AC21-CCE4571A7AC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9460" b="19460"/>
          <a:stretch>
            <a:fillRect/>
          </a:stretch>
        </p:blipFill>
        <p:spPr bwMode="auto">
          <a:xfrm>
            <a:off x="1740702" y="3065635"/>
            <a:ext cx="1927601" cy="1746871"/>
          </a:xfrm>
          <a:custGeom>
            <a:avLst/>
            <a:gdLst/>
            <a:ahLst/>
            <a:cxnLst/>
            <a:rect l="l" t="t" r="r" b="b"/>
            <a:pathLst>
              <a:path w="5412334" h="3218400">
                <a:moveTo>
                  <a:pt x="0" y="0"/>
                </a:moveTo>
                <a:lnTo>
                  <a:pt x="5412334" y="0"/>
                </a:lnTo>
                <a:lnTo>
                  <a:pt x="5412334" y="3218400"/>
                </a:lnTo>
                <a:lnTo>
                  <a:pt x="0" y="3218400"/>
                </a:lnTo>
                <a:close/>
              </a:path>
            </a:pathLst>
          </a:cu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226321FE-E9C6-416A-A779-BEA1C4A15181}"/>
              </a:ext>
            </a:extLst>
          </p:cNvPr>
          <p:cNvSpPr>
            <a:spLocks noGrp="1"/>
          </p:cNvSpPr>
          <p:nvPr>
            <p:ph type="body" sz="half" idx="2"/>
          </p:nvPr>
        </p:nvSpPr>
        <p:spPr>
          <a:xfrm>
            <a:off x="5085160" y="264601"/>
            <a:ext cx="3726656" cy="4547906"/>
          </a:xfrm>
        </p:spPr>
        <p:txBody>
          <a:bodyPr vert="horz" lIns="0" tIns="0" rIns="0" bIns="0" rtlCol="0">
            <a:normAutofit/>
          </a:bodyPr>
          <a:lstStyle/>
          <a:p>
            <a:r>
              <a:rPr lang="en-US" sz="1800" dirty="0">
                <a:solidFill>
                  <a:schemeClr val="tx2"/>
                </a:solidFill>
              </a:rPr>
              <a:t>You may be able to receive benefits as:</a:t>
            </a:r>
          </a:p>
          <a:p>
            <a:pPr>
              <a:buFont typeface="Wingdings 2" panose="05020102010507070707" pitchFamily="18" charset="2"/>
              <a:buChar char="à"/>
            </a:pPr>
            <a:endParaRPr lang="en-US" sz="1800" dirty="0">
              <a:solidFill>
                <a:schemeClr val="tx2"/>
              </a:solidFill>
            </a:endParaRPr>
          </a:p>
          <a:p>
            <a:pPr>
              <a:buFont typeface="Wingdings 2" panose="05020102010507070707" pitchFamily="18" charset="2"/>
              <a:buChar char="à"/>
            </a:pPr>
            <a:r>
              <a:rPr lang="en-US" sz="1800" dirty="0">
                <a:solidFill>
                  <a:schemeClr val="tx2"/>
                </a:solidFill>
              </a:rPr>
              <a:t> a retired worker based on your own earnings</a:t>
            </a:r>
          </a:p>
          <a:p>
            <a:pPr>
              <a:buFont typeface="Wingdings 2" panose="05020102010507070707" pitchFamily="18" charset="2"/>
              <a:buChar char="à"/>
            </a:pPr>
            <a:endParaRPr lang="en-US" sz="1800" dirty="0">
              <a:solidFill>
                <a:schemeClr val="tx2"/>
              </a:solidFill>
            </a:endParaRPr>
          </a:p>
          <a:p>
            <a:pPr>
              <a:buFont typeface="Wingdings 2" panose="05020102010507070707" pitchFamily="18" charset="2"/>
              <a:buChar char="à"/>
            </a:pPr>
            <a:r>
              <a:rPr lang="en-US" sz="1800" dirty="0">
                <a:solidFill>
                  <a:schemeClr val="tx2"/>
                </a:solidFill>
              </a:rPr>
              <a:t> auxiliary benefits determined by a living or deceased former spouse’s earnings history</a:t>
            </a:r>
          </a:p>
          <a:p>
            <a:pPr>
              <a:buFont typeface="Wingdings 2" panose="05020102010507070707" pitchFamily="18" charset="2"/>
              <a:buChar char="à"/>
            </a:pPr>
            <a:endParaRPr lang="en-US" sz="1800" dirty="0">
              <a:solidFill>
                <a:schemeClr val="tx2"/>
              </a:solidFill>
            </a:endParaRPr>
          </a:p>
          <a:p>
            <a:pPr>
              <a:buFont typeface="Wingdings 2" panose="05020102010507070707" pitchFamily="18" charset="2"/>
              <a:buChar char="à"/>
            </a:pPr>
            <a:r>
              <a:rPr lang="en-US" sz="1800" dirty="0">
                <a:solidFill>
                  <a:schemeClr val="tx2"/>
                </a:solidFill>
              </a:rPr>
              <a:t> or a combination of both</a:t>
            </a:r>
          </a:p>
        </p:txBody>
      </p:sp>
    </p:spTree>
    <p:extLst>
      <p:ext uri="{BB962C8B-B14F-4D97-AF65-F5344CB8AC3E}">
        <p14:creationId xmlns:p14="http://schemas.microsoft.com/office/powerpoint/2010/main" val="154788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Eligibility for </a:t>
            </a:r>
            <a:br>
              <a:rPr lang="en-US" sz="3000" dirty="0">
                <a:solidFill>
                  <a:schemeClr val="bg2"/>
                </a:solidFill>
              </a:rPr>
            </a:br>
            <a:r>
              <a:rPr lang="en-US" sz="3000" dirty="0">
                <a:solidFill>
                  <a:schemeClr val="bg2"/>
                </a:solidFill>
              </a:rPr>
              <a:t>Ex-Spouses</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lnSpcReduction="10000"/>
          </a:bodyPr>
          <a:lstStyle/>
          <a:p>
            <a:pPr marL="0" indent="0">
              <a:buNone/>
            </a:pPr>
            <a:r>
              <a:rPr lang="en-US" dirty="0">
                <a:solidFill>
                  <a:schemeClr val="tx2"/>
                </a:solidFill>
              </a:rPr>
              <a:t>Must be married at least 10 years before divorcing</a:t>
            </a:r>
          </a:p>
          <a:p>
            <a:pPr marL="0" indent="0">
              <a:buNone/>
            </a:pPr>
            <a:endParaRPr lang="en-US" dirty="0">
              <a:solidFill>
                <a:schemeClr val="tx2"/>
              </a:solidFill>
            </a:endParaRPr>
          </a:p>
          <a:p>
            <a:pPr marL="0" indent="0">
              <a:buNone/>
            </a:pPr>
            <a:r>
              <a:rPr lang="en-US" dirty="0">
                <a:solidFill>
                  <a:schemeClr val="tx2"/>
                </a:solidFill>
              </a:rPr>
              <a:t>Currently unmarried (different rules for survivor benefits)</a:t>
            </a:r>
          </a:p>
          <a:p>
            <a:pPr marL="0" indent="0">
              <a:buNone/>
            </a:pPr>
            <a:endParaRPr lang="en-US" dirty="0">
              <a:solidFill>
                <a:schemeClr val="tx2"/>
              </a:solidFill>
            </a:endParaRPr>
          </a:p>
          <a:p>
            <a:pPr marL="0" indent="0">
              <a:buNone/>
            </a:pPr>
            <a:r>
              <a:rPr lang="en-US" dirty="0">
                <a:solidFill>
                  <a:schemeClr val="tx2"/>
                </a:solidFill>
              </a:rPr>
              <a:t>Both ex-spouses must be at least 62 years old and eligible for Social Security</a:t>
            </a:r>
          </a:p>
          <a:p>
            <a:pPr marL="0" indent="0">
              <a:buNone/>
            </a:pPr>
            <a:endParaRPr lang="en-US" dirty="0">
              <a:solidFill>
                <a:schemeClr val="tx2"/>
              </a:solidFill>
            </a:endParaRPr>
          </a:p>
          <a:p>
            <a:pPr marL="0" indent="0">
              <a:buNone/>
            </a:pPr>
            <a:r>
              <a:rPr lang="en-US" dirty="0">
                <a:solidFill>
                  <a:schemeClr val="tx2"/>
                </a:solidFill>
              </a:rPr>
              <a:t>In addition, if divorced at least two years, you can claim benefits as an “independently entitled spouse” on your ex’s earnings record even if your former spouse has not yet filed for Social Security.</a:t>
            </a:r>
          </a:p>
        </p:txBody>
      </p:sp>
    </p:spTree>
    <p:extLst>
      <p:ext uri="{BB962C8B-B14F-4D97-AF65-F5344CB8AC3E}">
        <p14:creationId xmlns:p14="http://schemas.microsoft.com/office/powerpoint/2010/main" val="2064807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Benefit </a:t>
            </a:r>
            <a:br>
              <a:rPr lang="en-US" sz="3000" dirty="0">
                <a:solidFill>
                  <a:schemeClr val="bg2"/>
                </a:solidFill>
              </a:rPr>
            </a:br>
            <a:r>
              <a:rPr lang="en-US" sz="3000" dirty="0">
                <a:solidFill>
                  <a:schemeClr val="bg2"/>
                </a:solidFill>
              </a:rPr>
              <a:t>Amount</a:t>
            </a:r>
            <a:br>
              <a:rPr lang="en-US" dirty="0">
                <a:solidFill>
                  <a:schemeClr val="bg2"/>
                </a:solidFill>
              </a:rPr>
            </a:br>
            <a:endParaRPr lang="en-US" dirty="0">
              <a:solidFill>
                <a:schemeClr val="bg2"/>
              </a:solidFill>
            </a:endParaRP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a:bodyPr>
          <a:lstStyle/>
          <a:p>
            <a:pPr marL="0" indent="0">
              <a:buNone/>
            </a:pPr>
            <a:r>
              <a:rPr lang="en-US" dirty="0">
                <a:solidFill>
                  <a:schemeClr val="tx2"/>
                </a:solidFill>
              </a:rPr>
              <a:t>Based on your age at time of claim and</a:t>
            </a:r>
          </a:p>
          <a:p>
            <a:pPr marL="0" indent="0">
              <a:buNone/>
            </a:pPr>
            <a:r>
              <a:rPr lang="en-US" dirty="0">
                <a:solidFill>
                  <a:schemeClr val="tx2"/>
                </a:solidFill>
              </a:rPr>
              <a:t>comparison of own benefit to ex’s</a:t>
            </a:r>
          </a:p>
          <a:p>
            <a:pPr marL="0" indent="0">
              <a:buNone/>
            </a:pPr>
            <a:endParaRPr lang="en-US" dirty="0">
              <a:solidFill>
                <a:schemeClr val="tx2"/>
              </a:solidFill>
            </a:endParaRPr>
          </a:p>
          <a:p>
            <a:pPr marL="0" indent="0">
              <a:buNone/>
            </a:pPr>
            <a:r>
              <a:rPr lang="en-US" dirty="0">
                <a:solidFill>
                  <a:schemeClr val="tx2"/>
                </a:solidFill>
              </a:rPr>
              <a:t>If your own benefit is larger than half of a living ex’s FRA benefit, you will receive a retired worker’s benefit on your own earnings record.</a:t>
            </a:r>
          </a:p>
          <a:p>
            <a:pPr marL="0" indent="0">
              <a:buNone/>
            </a:pPr>
            <a:endParaRPr lang="en-US" dirty="0">
              <a:solidFill>
                <a:schemeClr val="tx2"/>
              </a:solidFill>
            </a:endParaRPr>
          </a:p>
          <a:p>
            <a:pPr marL="0" indent="0">
              <a:buNone/>
            </a:pPr>
            <a:r>
              <a:rPr lang="en-US" dirty="0">
                <a:solidFill>
                  <a:schemeClr val="tx2"/>
                </a:solidFill>
              </a:rPr>
              <a:t>If your retirement benefit is smaller, your benefit will be topped off by excess spousal amount to bring the combined total up to half of your ex-spouse’s FRA, assuming you are at least full retirement age; less if you claim Social Security before FRA.</a:t>
            </a:r>
          </a:p>
        </p:txBody>
      </p:sp>
    </p:spTree>
    <p:extLst>
      <p:ext uri="{BB962C8B-B14F-4D97-AF65-F5344CB8AC3E}">
        <p14:creationId xmlns:p14="http://schemas.microsoft.com/office/powerpoint/2010/main" val="92472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Ex-Spouse</a:t>
            </a:r>
            <a:br>
              <a:rPr lang="en-US" sz="3000" dirty="0">
                <a:solidFill>
                  <a:schemeClr val="bg2"/>
                </a:solidFill>
              </a:rPr>
            </a:br>
            <a:r>
              <a:rPr lang="en-US" sz="3000" dirty="0">
                <a:solidFill>
                  <a:schemeClr val="bg2"/>
                </a:solidFill>
              </a:rPr>
              <a:t>Strategy</a:t>
            </a:r>
            <a:br>
              <a:rPr lang="en-US" sz="3000" dirty="0">
                <a:solidFill>
                  <a:schemeClr val="bg2"/>
                </a:solidFill>
              </a:rPr>
            </a:br>
            <a:r>
              <a:rPr lang="en-US" sz="3000" dirty="0">
                <a:solidFill>
                  <a:schemeClr val="bg2"/>
                </a:solidFill>
              </a:rPr>
              <a:t>Example</a:t>
            </a:r>
          </a:p>
        </p:txBody>
      </p:sp>
      <p:cxnSp>
        <p:nvCxnSpPr>
          <p:cNvPr id="32" name="Straight Connector 31">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fontScale="92500"/>
          </a:bodyPr>
          <a:lstStyle/>
          <a:p>
            <a:pPr marL="0" indent="0">
              <a:buNone/>
            </a:pPr>
            <a:r>
              <a:rPr lang="en-US" dirty="0">
                <a:solidFill>
                  <a:schemeClr val="tx2"/>
                </a:solidFill>
              </a:rPr>
              <a:t>An eligible divorce spouse born 6/15/1953 turned 67 in 2020 and has not yet claimed Social Security. Her ex-spouse is also 67 and is entitled to $2,400 per month. Her own benefit at FRA is worth $2,000 per month.</a:t>
            </a:r>
          </a:p>
          <a:p>
            <a:pPr marL="0" indent="0">
              <a:buNone/>
            </a:pPr>
            <a:endParaRPr lang="en-US" dirty="0">
              <a:solidFill>
                <a:schemeClr val="tx2"/>
              </a:solidFill>
            </a:endParaRPr>
          </a:p>
          <a:p>
            <a:pPr marL="0" indent="0">
              <a:buNone/>
            </a:pPr>
            <a:r>
              <a:rPr lang="en-US" dirty="0">
                <a:solidFill>
                  <a:schemeClr val="tx2"/>
                </a:solidFill>
              </a:rPr>
              <a:t>Ex-wife, who was married at least 10 years before the divorce and born before 1/2/1954, can file a “restricted claim for spousal benefits” and collect $1,200 per month on her ex-husband’s earnings record even if he has not yet claimed benefits (as long as they have been divorced at least 2 years.) At 70, she can switch to her maximum benefit worth $2,640 per month. Her spousal benefits will not reduce her ex-husband’s benefits.</a:t>
            </a:r>
          </a:p>
          <a:p>
            <a:pPr marL="0" indent="0">
              <a:buNone/>
            </a:pPr>
            <a:endParaRPr lang="en-US" dirty="0">
              <a:solidFill>
                <a:schemeClr val="tx2"/>
              </a:solidFill>
            </a:endParaRPr>
          </a:p>
        </p:txBody>
      </p:sp>
    </p:spTree>
    <p:extLst>
      <p:ext uri="{BB962C8B-B14F-4D97-AF65-F5344CB8AC3E}">
        <p14:creationId xmlns:p14="http://schemas.microsoft.com/office/powerpoint/2010/main" val="2252724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Survivor</a:t>
            </a:r>
            <a:br>
              <a:rPr lang="en-US" sz="3000" dirty="0">
                <a:solidFill>
                  <a:schemeClr val="bg2"/>
                </a:solidFill>
              </a:rPr>
            </a:br>
            <a:r>
              <a:rPr lang="en-US" sz="3000" dirty="0">
                <a:solidFill>
                  <a:schemeClr val="bg2"/>
                </a:solidFill>
              </a:rPr>
              <a:t>Benefits</a:t>
            </a:r>
          </a:p>
        </p:txBody>
      </p:sp>
      <p:cxnSp>
        <p:nvCxnSpPr>
          <p:cNvPr id="32" name="Straight Connector 31">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a:bodyPr>
          <a:lstStyle/>
          <a:p>
            <a:pPr marL="0" indent="0">
              <a:buNone/>
            </a:pPr>
            <a:r>
              <a:rPr lang="en-US" sz="1425">
                <a:solidFill>
                  <a:schemeClr val="tx2"/>
                </a:solidFill>
              </a:rPr>
              <a:t>If you were married at least 10 years before divorcing, you may be able to collect survivor benefits on your ex-spouse worth up to 100% of his or her benefit amount—even if you ex-remarried.</a:t>
            </a:r>
          </a:p>
          <a:p>
            <a:pPr marL="0" indent="0">
              <a:buNone/>
            </a:pPr>
            <a:endParaRPr lang="en-US" sz="1425">
              <a:solidFill>
                <a:schemeClr val="tx2"/>
              </a:solidFill>
            </a:endParaRPr>
          </a:p>
          <a:p>
            <a:pPr marL="0" indent="0">
              <a:buNone/>
            </a:pPr>
            <a:r>
              <a:rPr lang="en-US" sz="1425">
                <a:solidFill>
                  <a:schemeClr val="tx2"/>
                </a:solidFill>
              </a:rPr>
              <a:t>Although you lose the right to collect spousal benefits on a living ex if you remarry, you CAN collect survivor benefits on a deceased ex if you wait until 60 or later to remarry.</a:t>
            </a:r>
          </a:p>
          <a:p>
            <a:pPr marL="0" indent="0">
              <a:buNone/>
            </a:pPr>
            <a:endParaRPr lang="en-US" sz="1425">
              <a:solidFill>
                <a:schemeClr val="tx2"/>
              </a:solidFill>
            </a:endParaRPr>
          </a:p>
          <a:p>
            <a:pPr marL="0" indent="0">
              <a:buNone/>
            </a:pPr>
            <a:r>
              <a:rPr lang="en-US" sz="1425">
                <a:solidFill>
                  <a:schemeClr val="tx2"/>
                </a:solidFill>
              </a:rPr>
              <a:t>Remember spousal benefits are worth up to 50% of a worker’s benefit while survivor benefits are worth up to 100%. Your ex is worth twice as much dead than alive!</a:t>
            </a:r>
          </a:p>
        </p:txBody>
      </p:sp>
    </p:spTree>
    <p:extLst>
      <p:ext uri="{BB962C8B-B14F-4D97-AF65-F5344CB8AC3E}">
        <p14:creationId xmlns:p14="http://schemas.microsoft.com/office/powerpoint/2010/main" val="1723049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Survivors Can Switch Benefits</a:t>
            </a:r>
          </a:p>
        </p:txBody>
      </p:sp>
      <p:cxnSp>
        <p:nvCxnSpPr>
          <p:cNvPr id="32" name="Straight Connector 31">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a:bodyPr>
          <a:lstStyle/>
          <a:p>
            <a:pPr marL="0" indent="0">
              <a:buNone/>
            </a:pPr>
            <a:r>
              <a:rPr lang="en-US" dirty="0">
                <a:solidFill>
                  <a:schemeClr val="tx2"/>
                </a:solidFill>
              </a:rPr>
              <a:t>Widows, widowers and surviving ex-spouses can collect survivor benefits as early as age 60 but are subject to benefit reductions and earnings restrictions if they continue to work. If they wait until 60 or later to remarry, they can collect survivor benefits even if married to someone else.</a:t>
            </a:r>
          </a:p>
          <a:p>
            <a:pPr marL="0" indent="0">
              <a:buNone/>
            </a:pPr>
            <a:endParaRPr lang="en-US" dirty="0">
              <a:solidFill>
                <a:schemeClr val="tx2"/>
              </a:solidFill>
            </a:endParaRPr>
          </a:p>
          <a:p>
            <a:pPr marL="0" indent="0">
              <a:buNone/>
            </a:pPr>
            <a:r>
              <a:rPr lang="en-US" dirty="0">
                <a:solidFill>
                  <a:schemeClr val="tx2"/>
                </a:solidFill>
              </a:rPr>
              <a:t>Survivors can collect survivor benefits initially and then switch to their own retirement benefit which continues to grow until age 70. Or they could collect their own reduced retirement benefit first and switch to maximum survivor benefits at FRA.</a:t>
            </a:r>
          </a:p>
          <a:p>
            <a:pPr marL="0" indent="0">
              <a:buNone/>
            </a:pPr>
            <a:endParaRPr lang="en-US" dirty="0">
              <a:solidFill>
                <a:schemeClr val="tx2"/>
              </a:solidFill>
            </a:endParaRPr>
          </a:p>
          <a:p>
            <a:pPr marL="0" indent="0">
              <a:buNone/>
            </a:pPr>
            <a:endParaRPr lang="en-US" dirty="0">
              <a:solidFill>
                <a:schemeClr val="tx2"/>
              </a:solidFill>
            </a:endParaRPr>
          </a:p>
        </p:txBody>
      </p:sp>
    </p:spTree>
    <p:extLst>
      <p:ext uri="{BB962C8B-B14F-4D97-AF65-F5344CB8AC3E}">
        <p14:creationId xmlns:p14="http://schemas.microsoft.com/office/powerpoint/2010/main" val="322159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384DFCF-812D-4D4D-AF17-87CF24095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9" name="Rectangle 18">
            <a:extLst>
              <a:ext uri="{FF2B5EF4-FFF2-40B4-BE49-F238E27FC236}">
                <a16:creationId xmlns:a16="http://schemas.microsoft.com/office/drawing/2014/main" id="{A75C9723-7F53-47F9-BFAE-AE84A138C9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733925" cy="51434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D57DE983-2302-4D5D-A8B4-C0F45CD5B3A3}"/>
              </a:ext>
            </a:extLst>
          </p:cNvPr>
          <p:cNvSpPr>
            <a:spLocks noGrp="1"/>
          </p:cNvSpPr>
          <p:nvPr>
            <p:ph type="ctrTitle"/>
          </p:nvPr>
        </p:nvSpPr>
        <p:spPr>
          <a:xfrm>
            <a:off x="1007101" y="243000"/>
            <a:ext cx="3394637" cy="4565877"/>
          </a:xfrm>
        </p:spPr>
        <p:txBody>
          <a:bodyPr anchor="t">
            <a:normAutofit/>
          </a:bodyPr>
          <a:lstStyle/>
          <a:p>
            <a:r>
              <a:rPr lang="en-US" sz="3000" dirty="0">
                <a:solidFill>
                  <a:schemeClr val="bg2"/>
                </a:solidFill>
              </a:rPr>
              <a:t>COVID-19’s Impact</a:t>
            </a:r>
            <a:br>
              <a:rPr lang="en-US" sz="3000" dirty="0">
                <a:solidFill>
                  <a:schemeClr val="bg2"/>
                </a:solidFill>
              </a:rPr>
            </a:br>
            <a:r>
              <a:rPr lang="en-US" sz="3000" dirty="0">
                <a:solidFill>
                  <a:schemeClr val="bg2"/>
                </a:solidFill>
              </a:rPr>
              <a:t>on Social Security</a:t>
            </a:r>
            <a:br>
              <a:rPr lang="en-US" sz="3000" dirty="0">
                <a:solidFill>
                  <a:schemeClr val="bg2"/>
                </a:solidFill>
              </a:rPr>
            </a:br>
            <a:r>
              <a:rPr lang="en-US" sz="3000" dirty="0">
                <a:solidFill>
                  <a:schemeClr val="bg2"/>
                </a:solidFill>
              </a:rPr>
              <a:t>Claiming Decisions</a:t>
            </a:r>
          </a:p>
        </p:txBody>
      </p:sp>
      <p:sp>
        <p:nvSpPr>
          <p:cNvPr id="3" name="Subtitle 2">
            <a:extLst>
              <a:ext uri="{FF2B5EF4-FFF2-40B4-BE49-F238E27FC236}">
                <a16:creationId xmlns:a16="http://schemas.microsoft.com/office/drawing/2014/main" id="{93AAB649-869B-4291-A4D0-0F6C9EFD9E5E}"/>
              </a:ext>
            </a:extLst>
          </p:cNvPr>
          <p:cNvSpPr>
            <a:spLocks noGrp="1"/>
          </p:cNvSpPr>
          <p:nvPr>
            <p:ph type="subTitle" idx="1"/>
          </p:nvPr>
        </p:nvSpPr>
        <p:spPr>
          <a:xfrm>
            <a:off x="5085075" y="264489"/>
            <a:ext cx="3726742" cy="4548016"/>
          </a:xfrm>
        </p:spPr>
        <p:txBody>
          <a:bodyPr>
            <a:normAutofit fontScale="92500" lnSpcReduction="10000"/>
          </a:bodyPr>
          <a:lstStyle/>
          <a:p>
            <a:pPr algn="ctr"/>
            <a:endParaRPr lang="en-US" sz="3300" dirty="0">
              <a:solidFill>
                <a:schemeClr val="tx2"/>
              </a:solidFill>
            </a:endParaRPr>
          </a:p>
          <a:p>
            <a:pPr algn="ctr"/>
            <a:endParaRPr lang="en-US" sz="3300" dirty="0">
              <a:solidFill>
                <a:schemeClr val="tx2"/>
              </a:solidFill>
            </a:endParaRPr>
          </a:p>
          <a:p>
            <a:pPr algn="ctr"/>
            <a:r>
              <a:rPr lang="en-US" sz="3000" dirty="0">
                <a:solidFill>
                  <a:schemeClr val="tx2"/>
                </a:solidFill>
              </a:rPr>
              <a:t>AssetMark</a:t>
            </a:r>
          </a:p>
          <a:p>
            <a:pPr algn="ctr"/>
            <a:r>
              <a:rPr lang="en-US" sz="3000" dirty="0">
                <a:solidFill>
                  <a:schemeClr val="tx2"/>
                </a:solidFill>
              </a:rPr>
              <a:t>Fall Focus</a:t>
            </a:r>
          </a:p>
          <a:p>
            <a:pPr algn="ctr"/>
            <a:endParaRPr lang="en-US" sz="1500" dirty="0">
              <a:solidFill>
                <a:schemeClr val="tx2"/>
              </a:solidFill>
            </a:endParaRPr>
          </a:p>
          <a:p>
            <a:endParaRPr lang="en-US" sz="1500" dirty="0">
              <a:solidFill>
                <a:schemeClr val="tx2"/>
              </a:solidFill>
            </a:endParaRPr>
          </a:p>
          <a:p>
            <a:endParaRPr lang="en-US" sz="1500" dirty="0">
              <a:solidFill>
                <a:schemeClr val="tx2"/>
              </a:solidFill>
            </a:endParaRPr>
          </a:p>
          <a:p>
            <a:endParaRPr lang="en-US" sz="1500" dirty="0">
              <a:solidFill>
                <a:schemeClr val="tx2"/>
              </a:solidFill>
            </a:endParaRPr>
          </a:p>
          <a:p>
            <a:endParaRPr lang="en-US" sz="1500" dirty="0">
              <a:solidFill>
                <a:schemeClr val="tx2"/>
              </a:solidFill>
            </a:endParaRPr>
          </a:p>
          <a:p>
            <a:endParaRPr lang="en-US" sz="1500" dirty="0">
              <a:solidFill>
                <a:schemeClr val="tx2"/>
              </a:solidFill>
            </a:endParaRPr>
          </a:p>
          <a:p>
            <a:r>
              <a:rPr lang="en-US" sz="1350" dirty="0">
                <a:solidFill>
                  <a:schemeClr val="tx2"/>
                </a:solidFill>
              </a:rPr>
              <a:t>Presented by Mary Beth Franklin, CFP</a:t>
            </a:r>
          </a:p>
          <a:p>
            <a:r>
              <a:rPr lang="en-US" sz="1350" dirty="0">
                <a:solidFill>
                  <a:schemeClr val="tx2"/>
                </a:solidFill>
              </a:rPr>
              <a:t>Contributing Editor, Investment News</a:t>
            </a:r>
          </a:p>
          <a:p>
            <a:r>
              <a:rPr lang="en-US" sz="1350" dirty="0">
                <a:solidFill>
                  <a:schemeClr val="tx2"/>
                </a:solidFill>
              </a:rPr>
              <a:t>November 12, 2020</a:t>
            </a:r>
          </a:p>
          <a:p>
            <a:endParaRPr lang="en-US" sz="1500" dirty="0">
              <a:solidFill>
                <a:schemeClr val="tx2"/>
              </a:solidFill>
            </a:endParaRPr>
          </a:p>
        </p:txBody>
      </p:sp>
      <p:cxnSp>
        <p:nvCxnSpPr>
          <p:cNvPr id="21" name="Straight Connector 20">
            <a:extLst>
              <a:ext uri="{FF2B5EF4-FFF2-40B4-BE49-F238E27FC236}">
                <a16:creationId xmlns:a16="http://schemas.microsoft.com/office/drawing/2014/main" id="{B0E17F91-3488-4CC0-9982-10628CE7C0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188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8AB2B1-D99F-4218-ADF7-E10BA38E2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useBgFill="1">
        <p:nvSpPr>
          <p:cNvPr id="11" name="Rectangle 10">
            <a:extLst>
              <a:ext uri="{FF2B5EF4-FFF2-40B4-BE49-F238E27FC236}">
                <a16:creationId xmlns:a16="http://schemas.microsoft.com/office/drawing/2014/main" id="{87C3BBF4-07B5-4EB8-B146-181AFFDB7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75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3" name="Rectangle 12">
            <a:extLst>
              <a:ext uri="{FF2B5EF4-FFF2-40B4-BE49-F238E27FC236}">
                <a16:creationId xmlns:a16="http://schemas.microsoft.com/office/drawing/2014/main" id="{5D2C9D40-D12D-498A-8DD1-4756164BC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74101" y="1"/>
            <a:ext cx="8469900" cy="154543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69" y="243001"/>
            <a:ext cx="7804547" cy="947567"/>
          </a:xfrm>
        </p:spPr>
        <p:txBody>
          <a:bodyPr>
            <a:normAutofit/>
          </a:bodyPr>
          <a:lstStyle/>
          <a:p>
            <a:pPr algn="ctr"/>
            <a:r>
              <a:rPr lang="en-US" sz="3000" dirty="0">
                <a:solidFill>
                  <a:schemeClr val="bg2"/>
                </a:solidFill>
              </a:rPr>
              <a:t>How Much are Survivor Benefits?</a:t>
            </a:r>
          </a:p>
        </p:txBody>
      </p:sp>
      <p:cxnSp>
        <p:nvCxnSpPr>
          <p:cNvPr id="15" name="Straight Connector 14">
            <a:extLst>
              <a:ext uri="{FF2B5EF4-FFF2-40B4-BE49-F238E27FC236}">
                <a16:creationId xmlns:a16="http://schemas.microsoft.com/office/drawing/2014/main" id="{F34AB790-1C05-462A-B7B9-A7D87A55DE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B5A84F-60BF-43AE-B548-9FA20559C7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0" y="2729700"/>
            <a:ext cx="84699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1F1FE81C-80B8-4277-BD52-4DFB4A459845}"/>
              </a:ext>
            </a:extLst>
          </p:cNvPr>
          <p:cNvGraphicFramePr>
            <a:graphicFrameLocks noGrp="1"/>
          </p:cNvGraphicFramePr>
          <p:nvPr>
            <p:ph idx="1"/>
          </p:nvPr>
        </p:nvGraphicFramePr>
        <p:xfrm>
          <a:off x="1007269" y="2138648"/>
          <a:ext cx="7804548" cy="2414016"/>
        </p:xfrm>
        <a:graphic>
          <a:graphicData uri="http://schemas.openxmlformats.org/drawingml/2006/table">
            <a:tbl>
              <a:tblPr firstRow="1" bandRow="1">
                <a:tableStyleId>{5C22544A-7EE6-4342-B048-85BDC9FD1C3A}</a:tableStyleId>
              </a:tblPr>
              <a:tblGrid>
                <a:gridCol w="3902274">
                  <a:extLst>
                    <a:ext uri="{9D8B030D-6E8A-4147-A177-3AD203B41FA5}">
                      <a16:colId xmlns:a16="http://schemas.microsoft.com/office/drawing/2014/main" val="3292362591"/>
                    </a:ext>
                  </a:extLst>
                </a:gridCol>
                <a:gridCol w="3902274">
                  <a:extLst>
                    <a:ext uri="{9D8B030D-6E8A-4147-A177-3AD203B41FA5}">
                      <a16:colId xmlns:a16="http://schemas.microsoft.com/office/drawing/2014/main" val="3661541013"/>
                    </a:ext>
                  </a:extLst>
                </a:gridCol>
              </a:tblGrid>
              <a:tr h="301752">
                <a:tc>
                  <a:txBody>
                    <a:bodyPr/>
                    <a:lstStyle/>
                    <a:p>
                      <a:pPr algn="ctr"/>
                      <a:r>
                        <a:rPr lang="en-US" sz="1400"/>
                        <a:t>Widow/widower’s Start Age</a:t>
                      </a:r>
                    </a:p>
                  </a:txBody>
                  <a:tcPr marL="68580" marR="68580" marT="34290" marB="34290"/>
                </a:tc>
                <a:tc>
                  <a:txBody>
                    <a:bodyPr/>
                    <a:lstStyle/>
                    <a:p>
                      <a:pPr algn="ctr"/>
                      <a:r>
                        <a:rPr lang="en-US" sz="1400"/>
                        <a:t>% of Deceased Worker’s Benefit</a:t>
                      </a:r>
                    </a:p>
                  </a:txBody>
                  <a:tcPr marL="68580" marR="68580" marT="34290" marB="34290"/>
                </a:tc>
                <a:extLst>
                  <a:ext uri="{0D108BD9-81ED-4DB2-BD59-A6C34878D82A}">
                    <a16:rowId xmlns:a16="http://schemas.microsoft.com/office/drawing/2014/main" val="3533667298"/>
                  </a:ext>
                </a:extLst>
              </a:tr>
              <a:tr h="301752">
                <a:tc>
                  <a:txBody>
                    <a:bodyPr/>
                    <a:lstStyle/>
                    <a:p>
                      <a:pPr algn="ctr"/>
                      <a:r>
                        <a:rPr lang="en-US" sz="1400"/>
                        <a:t>60</a:t>
                      </a:r>
                    </a:p>
                  </a:txBody>
                  <a:tcPr marL="68580" marR="68580" marT="34290" marB="34290"/>
                </a:tc>
                <a:tc>
                  <a:txBody>
                    <a:bodyPr/>
                    <a:lstStyle/>
                    <a:p>
                      <a:pPr algn="ctr"/>
                      <a:r>
                        <a:rPr lang="en-US" sz="1400"/>
                        <a:t>71.5%</a:t>
                      </a:r>
                    </a:p>
                  </a:txBody>
                  <a:tcPr marL="68580" marR="68580" marT="34290" marB="34290"/>
                </a:tc>
                <a:extLst>
                  <a:ext uri="{0D108BD9-81ED-4DB2-BD59-A6C34878D82A}">
                    <a16:rowId xmlns:a16="http://schemas.microsoft.com/office/drawing/2014/main" val="1334002437"/>
                  </a:ext>
                </a:extLst>
              </a:tr>
              <a:tr h="301752">
                <a:tc>
                  <a:txBody>
                    <a:bodyPr/>
                    <a:lstStyle/>
                    <a:p>
                      <a:pPr algn="ctr"/>
                      <a:r>
                        <a:rPr lang="en-US" sz="1400"/>
                        <a:t>61</a:t>
                      </a:r>
                    </a:p>
                  </a:txBody>
                  <a:tcPr marL="68580" marR="68580" marT="34290" marB="34290"/>
                </a:tc>
                <a:tc>
                  <a:txBody>
                    <a:bodyPr/>
                    <a:lstStyle/>
                    <a:p>
                      <a:pPr algn="ctr"/>
                      <a:r>
                        <a:rPr lang="en-US" sz="1400"/>
                        <a:t>76.3%</a:t>
                      </a:r>
                    </a:p>
                  </a:txBody>
                  <a:tcPr marL="68580" marR="68580" marT="34290" marB="34290"/>
                </a:tc>
                <a:extLst>
                  <a:ext uri="{0D108BD9-81ED-4DB2-BD59-A6C34878D82A}">
                    <a16:rowId xmlns:a16="http://schemas.microsoft.com/office/drawing/2014/main" val="2860901990"/>
                  </a:ext>
                </a:extLst>
              </a:tr>
              <a:tr h="301752">
                <a:tc>
                  <a:txBody>
                    <a:bodyPr/>
                    <a:lstStyle/>
                    <a:p>
                      <a:pPr algn="ctr"/>
                      <a:r>
                        <a:rPr lang="en-US" sz="1400"/>
                        <a:t>62</a:t>
                      </a:r>
                    </a:p>
                  </a:txBody>
                  <a:tcPr marL="68580" marR="68580" marT="34290" marB="34290"/>
                </a:tc>
                <a:tc>
                  <a:txBody>
                    <a:bodyPr/>
                    <a:lstStyle/>
                    <a:p>
                      <a:pPr algn="ctr"/>
                      <a:r>
                        <a:rPr lang="en-US" sz="1400"/>
                        <a:t>81.0%</a:t>
                      </a:r>
                    </a:p>
                  </a:txBody>
                  <a:tcPr marL="68580" marR="68580" marT="34290" marB="34290"/>
                </a:tc>
                <a:extLst>
                  <a:ext uri="{0D108BD9-81ED-4DB2-BD59-A6C34878D82A}">
                    <a16:rowId xmlns:a16="http://schemas.microsoft.com/office/drawing/2014/main" val="4086551521"/>
                  </a:ext>
                </a:extLst>
              </a:tr>
              <a:tr h="301752">
                <a:tc>
                  <a:txBody>
                    <a:bodyPr/>
                    <a:lstStyle/>
                    <a:p>
                      <a:pPr algn="ctr"/>
                      <a:r>
                        <a:rPr lang="en-US" sz="1400"/>
                        <a:t>63</a:t>
                      </a:r>
                    </a:p>
                  </a:txBody>
                  <a:tcPr marL="68580" marR="68580" marT="34290" marB="34290"/>
                </a:tc>
                <a:tc>
                  <a:txBody>
                    <a:bodyPr/>
                    <a:lstStyle/>
                    <a:p>
                      <a:pPr algn="ctr"/>
                      <a:r>
                        <a:rPr lang="en-US" sz="1400"/>
                        <a:t>85.8%</a:t>
                      </a:r>
                    </a:p>
                  </a:txBody>
                  <a:tcPr marL="68580" marR="68580" marT="34290" marB="34290"/>
                </a:tc>
                <a:extLst>
                  <a:ext uri="{0D108BD9-81ED-4DB2-BD59-A6C34878D82A}">
                    <a16:rowId xmlns:a16="http://schemas.microsoft.com/office/drawing/2014/main" val="3094730129"/>
                  </a:ext>
                </a:extLst>
              </a:tr>
              <a:tr h="301752">
                <a:tc>
                  <a:txBody>
                    <a:bodyPr/>
                    <a:lstStyle/>
                    <a:p>
                      <a:pPr algn="ctr"/>
                      <a:r>
                        <a:rPr lang="en-US" sz="1400"/>
                        <a:t>64</a:t>
                      </a:r>
                    </a:p>
                  </a:txBody>
                  <a:tcPr marL="68580" marR="68580" marT="34290" marB="34290"/>
                </a:tc>
                <a:tc>
                  <a:txBody>
                    <a:bodyPr/>
                    <a:lstStyle/>
                    <a:p>
                      <a:pPr algn="ctr"/>
                      <a:r>
                        <a:rPr lang="en-US" sz="1400"/>
                        <a:t>90.5%</a:t>
                      </a:r>
                    </a:p>
                  </a:txBody>
                  <a:tcPr marL="68580" marR="68580" marT="34290" marB="34290"/>
                </a:tc>
                <a:extLst>
                  <a:ext uri="{0D108BD9-81ED-4DB2-BD59-A6C34878D82A}">
                    <a16:rowId xmlns:a16="http://schemas.microsoft.com/office/drawing/2014/main" val="4179216978"/>
                  </a:ext>
                </a:extLst>
              </a:tr>
              <a:tr h="301752">
                <a:tc>
                  <a:txBody>
                    <a:bodyPr/>
                    <a:lstStyle/>
                    <a:p>
                      <a:pPr algn="ctr"/>
                      <a:r>
                        <a:rPr lang="en-US" sz="1400"/>
                        <a:t>65</a:t>
                      </a:r>
                    </a:p>
                  </a:txBody>
                  <a:tcPr marL="68580" marR="68580" marT="34290" marB="34290"/>
                </a:tc>
                <a:tc>
                  <a:txBody>
                    <a:bodyPr/>
                    <a:lstStyle/>
                    <a:p>
                      <a:pPr algn="ctr"/>
                      <a:r>
                        <a:rPr lang="en-US" sz="1400"/>
                        <a:t>95.3%</a:t>
                      </a:r>
                    </a:p>
                  </a:txBody>
                  <a:tcPr marL="68580" marR="68580" marT="34290" marB="34290"/>
                </a:tc>
                <a:extLst>
                  <a:ext uri="{0D108BD9-81ED-4DB2-BD59-A6C34878D82A}">
                    <a16:rowId xmlns:a16="http://schemas.microsoft.com/office/drawing/2014/main" val="2718932293"/>
                  </a:ext>
                </a:extLst>
              </a:tr>
              <a:tr h="301752">
                <a:tc>
                  <a:txBody>
                    <a:bodyPr/>
                    <a:lstStyle/>
                    <a:p>
                      <a:pPr algn="ctr"/>
                      <a:r>
                        <a:rPr lang="en-US" sz="1400"/>
                        <a:t>66</a:t>
                      </a:r>
                    </a:p>
                  </a:txBody>
                  <a:tcPr marL="68580" marR="68580" marT="34290" marB="34290"/>
                </a:tc>
                <a:tc>
                  <a:txBody>
                    <a:bodyPr/>
                    <a:lstStyle/>
                    <a:p>
                      <a:pPr algn="ctr"/>
                      <a:r>
                        <a:rPr lang="en-US" sz="1400"/>
                        <a:t>100%</a:t>
                      </a:r>
                    </a:p>
                  </a:txBody>
                  <a:tcPr marL="68580" marR="68580" marT="34290" marB="34290"/>
                </a:tc>
                <a:extLst>
                  <a:ext uri="{0D108BD9-81ED-4DB2-BD59-A6C34878D82A}">
                    <a16:rowId xmlns:a16="http://schemas.microsoft.com/office/drawing/2014/main" val="1236256604"/>
                  </a:ext>
                </a:extLst>
              </a:tr>
            </a:tbl>
          </a:graphicData>
        </a:graphic>
      </p:graphicFrame>
    </p:spTree>
    <p:extLst>
      <p:ext uri="{BB962C8B-B14F-4D97-AF65-F5344CB8AC3E}">
        <p14:creationId xmlns:p14="http://schemas.microsoft.com/office/powerpoint/2010/main" val="891406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E8B818A3-2E72-4243-B7B8-444F7C546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0" name="Rectangle 2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3925"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4" name="Title 3">
            <a:extLst>
              <a:ext uri="{FF2B5EF4-FFF2-40B4-BE49-F238E27FC236}">
                <a16:creationId xmlns:a16="http://schemas.microsoft.com/office/drawing/2014/main" id="{74F376CC-2D64-4AE3-8E87-E6F46533564C}"/>
              </a:ext>
            </a:extLst>
          </p:cNvPr>
          <p:cNvSpPr>
            <a:spLocks noGrp="1"/>
          </p:cNvSpPr>
          <p:nvPr>
            <p:ph type="title"/>
          </p:nvPr>
        </p:nvSpPr>
        <p:spPr>
          <a:xfrm>
            <a:off x="1007270" y="243001"/>
            <a:ext cx="3394470" cy="2166825"/>
          </a:xfrm>
        </p:spPr>
        <p:txBody>
          <a:bodyPr vert="horz" wrap="square" lIns="0" tIns="0" rIns="0" bIns="0" rtlCol="0" anchor="t" anchorCtr="0">
            <a:normAutofit/>
          </a:bodyPr>
          <a:lstStyle/>
          <a:p>
            <a:r>
              <a:rPr lang="en-US" sz="3000" dirty="0">
                <a:solidFill>
                  <a:schemeClr val="bg2"/>
                </a:solidFill>
              </a:rPr>
              <a:t>Strategies for Singles</a:t>
            </a:r>
          </a:p>
        </p:txBody>
      </p:sp>
      <p:cxnSp>
        <p:nvCxnSpPr>
          <p:cNvPr id="32" name="Straight Connector 31">
            <a:extLst>
              <a:ext uri="{FF2B5EF4-FFF2-40B4-BE49-F238E27FC236}">
                <a16:creationId xmlns:a16="http://schemas.microsoft.com/office/drawing/2014/main" id="{AD25FCC9-28B1-458A-B830-CFCF95E665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1F5C22-52E8-4F98-ABB9-1057BC8DC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0" y="2729700"/>
            <a:ext cx="4059825"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7A18DBA5-2907-45A3-8B5F-0144D87513E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23765"/>
          <a:stretch/>
        </p:blipFill>
        <p:spPr>
          <a:xfrm>
            <a:off x="1235652" y="3065635"/>
            <a:ext cx="2937700" cy="1746871"/>
          </a:xfrm>
          <a:custGeom>
            <a:avLst/>
            <a:gdLst/>
            <a:ahLst/>
            <a:cxnLst/>
            <a:rect l="l" t="t" r="r" b="b"/>
            <a:pathLst>
              <a:path w="5412334" h="3218400">
                <a:moveTo>
                  <a:pt x="0" y="0"/>
                </a:moveTo>
                <a:lnTo>
                  <a:pt x="5412334" y="0"/>
                </a:lnTo>
                <a:lnTo>
                  <a:pt x="5412334" y="3218400"/>
                </a:lnTo>
                <a:lnTo>
                  <a:pt x="0" y="3218400"/>
                </a:lnTo>
                <a:close/>
              </a:path>
            </a:pathLst>
          </a:custGeom>
        </p:spPr>
      </p:pic>
      <p:sp>
        <p:nvSpPr>
          <p:cNvPr id="6" name="Text Placeholder 5">
            <a:extLst>
              <a:ext uri="{FF2B5EF4-FFF2-40B4-BE49-F238E27FC236}">
                <a16:creationId xmlns:a16="http://schemas.microsoft.com/office/drawing/2014/main" id="{EB1CFF35-6093-4FC8-AE4A-849D3AC32E95}"/>
              </a:ext>
            </a:extLst>
          </p:cNvPr>
          <p:cNvSpPr>
            <a:spLocks noGrp="1"/>
          </p:cNvSpPr>
          <p:nvPr>
            <p:ph type="body" sz="half" idx="2"/>
          </p:nvPr>
        </p:nvSpPr>
        <p:spPr>
          <a:xfrm>
            <a:off x="5085160" y="264601"/>
            <a:ext cx="3726656" cy="4547906"/>
          </a:xfrm>
        </p:spPr>
        <p:txBody>
          <a:bodyPr vert="horz" lIns="0" tIns="0" rIns="0" bIns="0" rtlCol="0">
            <a:normAutofit/>
          </a:bodyPr>
          <a:lstStyle/>
          <a:p>
            <a:r>
              <a:rPr lang="en-US" sz="1500" dirty="0">
                <a:solidFill>
                  <a:schemeClr val="tx2"/>
                </a:solidFill>
              </a:rPr>
              <a:t>For those who never married or who were divorced before 10 years of marriage:</a:t>
            </a:r>
          </a:p>
          <a:p>
            <a:pPr>
              <a:buFont typeface="Wingdings 2" panose="05020102010507070707" pitchFamily="18" charset="2"/>
              <a:buChar char="à"/>
            </a:pPr>
            <a:endParaRPr lang="en-US" sz="1500" dirty="0">
              <a:solidFill>
                <a:schemeClr val="tx2"/>
              </a:solidFill>
            </a:endParaRPr>
          </a:p>
          <a:p>
            <a:pPr>
              <a:buFont typeface="Wingdings 2" panose="05020102010507070707" pitchFamily="18" charset="2"/>
              <a:buChar char="à"/>
            </a:pPr>
            <a:r>
              <a:rPr lang="en-US" sz="1500" dirty="0">
                <a:solidFill>
                  <a:schemeClr val="tx2"/>
                </a:solidFill>
              </a:rPr>
              <a:t>Benefits based on age at time of claim.</a:t>
            </a:r>
          </a:p>
          <a:p>
            <a:pPr>
              <a:buFont typeface="Wingdings 2" panose="05020102010507070707" pitchFamily="18" charset="2"/>
              <a:buChar char="à"/>
            </a:pPr>
            <a:endParaRPr lang="en-US" sz="1500" dirty="0">
              <a:solidFill>
                <a:schemeClr val="tx2"/>
              </a:solidFill>
            </a:endParaRPr>
          </a:p>
          <a:p>
            <a:pPr>
              <a:buFont typeface="Wingdings 2" panose="05020102010507070707" pitchFamily="18" charset="2"/>
              <a:buChar char="à"/>
            </a:pPr>
            <a:r>
              <a:rPr lang="en-US" sz="1500" dirty="0">
                <a:solidFill>
                  <a:schemeClr val="tx2"/>
                </a:solidFill>
              </a:rPr>
              <a:t>Delaying claiming benefits until age 70 will result in a larger monthly payment but it may not be worth waiting that long since no one will collect a survivor benefit if you die before claiming Social Security.</a:t>
            </a:r>
          </a:p>
          <a:p>
            <a:pPr>
              <a:buFont typeface="Wingdings 2" panose="05020102010507070707" pitchFamily="18" charset="2"/>
              <a:buChar char="à"/>
            </a:pPr>
            <a:endParaRPr lang="en-US" sz="1500" dirty="0">
              <a:solidFill>
                <a:schemeClr val="tx2"/>
              </a:solidFill>
            </a:endParaRPr>
          </a:p>
          <a:p>
            <a:pPr>
              <a:buFont typeface="Wingdings 2" panose="05020102010507070707" pitchFamily="18" charset="2"/>
              <a:buChar char="à"/>
            </a:pPr>
            <a:r>
              <a:rPr lang="en-US" sz="1500" dirty="0">
                <a:solidFill>
                  <a:schemeClr val="tx2"/>
                </a:solidFill>
              </a:rPr>
              <a:t>Consider claiming at FRA and banking the benefits if you don’t need them.</a:t>
            </a:r>
          </a:p>
        </p:txBody>
      </p:sp>
    </p:spTree>
    <p:extLst>
      <p:ext uri="{BB962C8B-B14F-4D97-AF65-F5344CB8AC3E}">
        <p14:creationId xmlns:p14="http://schemas.microsoft.com/office/powerpoint/2010/main" val="1835319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Public</a:t>
            </a:r>
            <a:br>
              <a:rPr lang="en-US" sz="3000" dirty="0">
                <a:solidFill>
                  <a:schemeClr val="bg2"/>
                </a:solidFill>
              </a:rPr>
            </a:br>
            <a:r>
              <a:rPr lang="en-US" sz="3000" dirty="0">
                <a:solidFill>
                  <a:schemeClr val="bg2"/>
                </a:solidFill>
              </a:rPr>
              <a:t>Employees</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fontScale="62500" lnSpcReduction="20000"/>
          </a:bodyPr>
          <a:lstStyle/>
          <a:p>
            <a:pPr marL="0" indent="0">
              <a:buNone/>
            </a:pPr>
            <a:r>
              <a:rPr lang="en-US" sz="2100" dirty="0"/>
              <a:t>If you receive a pension from work in the </a:t>
            </a:r>
            <a:r>
              <a:rPr lang="en-US" sz="2100"/>
              <a:t>public sector--including </a:t>
            </a:r>
            <a:r>
              <a:rPr lang="en-US" sz="2100" dirty="0"/>
              <a:t>some </a:t>
            </a:r>
            <a:r>
              <a:rPr lang="en-US" sz="2100"/>
              <a:t>school teachers--where </a:t>
            </a:r>
            <a:r>
              <a:rPr lang="en-US" sz="2100" dirty="0"/>
              <a:t>you did not pay FICA payroll taxes, your Social Security benefits may be reduced or eliminated. </a:t>
            </a:r>
          </a:p>
          <a:p>
            <a:pPr marL="0" indent="0">
              <a:buNone/>
            </a:pPr>
            <a:endParaRPr lang="en-US" sz="2100" dirty="0"/>
          </a:p>
          <a:p>
            <a:r>
              <a:rPr lang="en-US" sz="2100" dirty="0"/>
              <a:t>The </a:t>
            </a:r>
            <a:r>
              <a:rPr lang="en-US" sz="2100" b="1" dirty="0"/>
              <a:t>Windfall Elimination Provision (WEP) </a:t>
            </a:r>
            <a:r>
              <a:rPr lang="en-US" sz="2100" dirty="0"/>
              <a:t>can reduce a worker’s Social Security retirement benefit by up to half of his or her pension, but it cannot be reduced by more than $480 per month in 2020.</a:t>
            </a:r>
          </a:p>
          <a:p>
            <a:endParaRPr lang="en-US" sz="2100" dirty="0"/>
          </a:p>
          <a:p>
            <a:r>
              <a:rPr lang="en-US" sz="2100" dirty="0"/>
              <a:t>The </a:t>
            </a:r>
            <a:r>
              <a:rPr lang="en-US" sz="2100" b="1" dirty="0"/>
              <a:t>Government Pension Offset (GPO) </a:t>
            </a:r>
            <a:r>
              <a:rPr lang="en-US" sz="2100" dirty="0"/>
              <a:t>rule can reduce or eliminate Social Security spousal or survivor benefits. SS benefits are reduced by two-thirds of the amount of the non-covered pension with no dollar limit.</a:t>
            </a:r>
          </a:p>
        </p:txBody>
      </p:sp>
    </p:spTree>
    <p:extLst>
      <p:ext uri="{BB962C8B-B14F-4D97-AF65-F5344CB8AC3E}">
        <p14:creationId xmlns:p14="http://schemas.microsoft.com/office/powerpoint/2010/main" val="994178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Who Is Subject to WEP/GPO?</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a:bodyPr>
          <a:lstStyle/>
          <a:p>
            <a:r>
              <a:rPr lang="en-US" sz="1350" dirty="0">
                <a:solidFill>
                  <a:schemeClr val="tx2"/>
                </a:solidFill>
              </a:rPr>
              <a:t>Public employees in 12 states do not pay FICA taxes: Alaska, California, Colorado, Connecticut, Illinois, Louisiana, Maine, Massachusetts, Missouri, Nevada, Ohio and Texas, plus public employees of some local governments in Georgia, Kentucky and Rhode Island.</a:t>
            </a:r>
          </a:p>
          <a:p>
            <a:endParaRPr lang="en-US" sz="1350" dirty="0">
              <a:solidFill>
                <a:schemeClr val="tx2"/>
              </a:solidFill>
            </a:endParaRPr>
          </a:p>
          <a:p>
            <a:r>
              <a:rPr lang="en-US" sz="1350" dirty="0">
                <a:solidFill>
                  <a:schemeClr val="tx2"/>
                </a:solidFill>
              </a:rPr>
              <a:t>Federal workers covered under the old Civil Service Retirement System (CSRS) are also subject to WEP reductions unless they have at least 30 years of covered employment.</a:t>
            </a:r>
          </a:p>
          <a:p>
            <a:endParaRPr lang="en-US" sz="1350" dirty="0">
              <a:solidFill>
                <a:schemeClr val="tx2"/>
              </a:solidFill>
            </a:endParaRPr>
          </a:p>
          <a:p>
            <a:r>
              <a:rPr lang="en-US" sz="1350" dirty="0">
                <a:solidFill>
                  <a:schemeClr val="tx2"/>
                </a:solidFill>
              </a:rPr>
              <a:t> GPO does not apply if you paid FICA taxes during your last 60  months of public employment.</a:t>
            </a:r>
          </a:p>
        </p:txBody>
      </p:sp>
    </p:spTree>
    <p:extLst>
      <p:ext uri="{BB962C8B-B14F-4D97-AF65-F5344CB8AC3E}">
        <p14:creationId xmlns:p14="http://schemas.microsoft.com/office/powerpoint/2010/main" val="2417023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8B818A3-2E72-4243-B7B8-444F7C546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8" name="Rectangle 17">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3925"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4" name="Title 3">
            <a:extLst>
              <a:ext uri="{FF2B5EF4-FFF2-40B4-BE49-F238E27FC236}">
                <a16:creationId xmlns:a16="http://schemas.microsoft.com/office/drawing/2014/main" id="{FFB386B3-311A-40D7-B282-57AD9BB1E226}"/>
              </a:ext>
            </a:extLst>
          </p:cNvPr>
          <p:cNvSpPr>
            <a:spLocks noGrp="1"/>
          </p:cNvSpPr>
          <p:nvPr>
            <p:ph type="title"/>
          </p:nvPr>
        </p:nvSpPr>
        <p:spPr>
          <a:xfrm>
            <a:off x="1007270" y="243001"/>
            <a:ext cx="3394470" cy="2166825"/>
          </a:xfrm>
        </p:spPr>
        <p:txBody>
          <a:bodyPr vert="horz" wrap="square" lIns="0" tIns="0" rIns="0" bIns="0" rtlCol="0" anchor="t" anchorCtr="0">
            <a:normAutofit/>
          </a:bodyPr>
          <a:lstStyle/>
          <a:p>
            <a:r>
              <a:rPr lang="en-US" sz="3000" dirty="0">
                <a:solidFill>
                  <a:schemeClr val="bg2"/>
                </a:solidFill>
              </a:rPr>
              <a:t>Medicare</a:t>
            </a:r>
          </a:p>
        </p:txBody>
      </p:sp>
      <p:pic>
        <p:nvPicPr>
          <p:cNvPr id="8" name="Content Placeholder 7">
            <a:extLst>
              <a:ext uri="{FF2B5EF4-FFF2-40B4-BE49-F238E27FC236}">
                <a16:creationId xmlns:a16="http://schemas.microsoft.com/office/drawing/2014/main" id="{A8B0074C-3F4D-4F1B-BEF6-4BF55EE4E34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4565"/>
          <a:stretch/>
        </p:blipFill>
        <p:spPr>
          <a:xfrm>
            <a:off x="674675" y="2729700"/>
            <a:ext cx="4059251" cy="2413800"/>
          </a:xfrm>
          <a:custGeom>
            <a:avLst/>
            <a:gdLst/>
            <a:ahLst/>
            <a:cxnLst/>
            <a:rect l="l" t="t" r="r" b="b"/>
            <a:pathLst>
              <a:path w="5412334" h="3218400">
                <a:moveTo>
                  <a:pt x="0" y="0"/>
                </a:moveTo>
                <a:lnTo>
                  <a:pt x="5412334" y="0"/>
                </a:lnTo>
                <a:lnTo>
                  <a:pt x="5412334" y="3218400"/>
                </a:lnTo>
                <a:lnTo>
                  <a:pt x="0" y="3218400"/>
                </a:lnTo>
                <a:close/>
              </a:path>
            </a:pathLst>
          </a:custGeom>
        </p:spPr>
      </p:pic>
      <p:cxnSp>
        <p:nvCxnSpPr>
          <p:cNvPr id="20" name="Straight Connector 19">
            <a:extLst>
              <a:ext uri="{FF2B5EF4-FFF2-40B4-BE49-F238E27FC236}">
                <a16:creationId xmlns:a16="http://schemas.microsoft.com/office/drawing/2014/main" id="{AD25FCC9-28B1-458A-B830-CFCF95E665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69A908C-2371-48E1-854E-E971E9A05E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0" y="2729700"/>
            <a:ext cx="4059682"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506A9269-14DA-4E2F-8607-06EA2C56FCC1}"/>
              </a:ext>
            </a:extLst>
          </p:cNvPr>
          <p:cNvSpPr>
            <a:spLocks noGrp="1"/>
          </p:cNvSpPr>
          <p:nvPr>
            <p:ph sz="half" idx="1"/>
          </p:nvPr>
        </p:nvSpPr>
        <p:spPr>
          <a:xfrm>
            <a:off x="5085160" y="264601"/>
            <a:ext cx="3726656" cy="4547906"/>
          </a:xfrm>
        </p:spPr>
        <p:txBody>
          <a:bodyPr vert="horz" lIns="0" tIns="0" rIns="0" bIns="0" rtlCol="0">
            <a:normAutofit/>
          </a:bodyPr>
          <a:lstStyle/>
          <a:p>
            <a:r>
              <a:rPr lang="en-US" dirty="0">
                <a:solidFill>
                  <a:schemeClr val="tx2"/>
                </a:solidFill>
              </a:rPr>
              <a:t>Medicare Part A hospital insurance is premium-free. </a:t>
            </a:r>
          </a:p>
          <a:p>
            <a:endParaRPr lang="en-US" dirty="0">
              <a:solidFill>
                <a:schemeClr val="tx2"/>
              </a:solidFill>
            </a:endParaRPr>
          </a:p>
          <a:p>
            <a:r>
              <a:rPr lang="en-US" dirty="0">
                <a:solidFill>
                  <a:schemeClr val="tx2"/>
                </a:solidFill>
              </a:rPr>
              <a:t>Medicare Part B, which covers doctors’ fees and outpatient services, carries a monthly premium that is deducted directly from Social Security benefits or billed directly if beneficiary is not yet collecting Social Security.</a:t>
            </a:r>
          </a:p>
          <a:p>
            <a:endParaRPr lang="en-US" dirty="0">
              <a:solidFill>
                <a:schemeClr val="tx2"/>
              </a:solidFill>
            </a:endParaRPr>
          </a:p>
          <a:p>
            <a:r>
              <a:rPr lang="en-US" dirty="0">
                <a:solidFill>
                  <a:schemeClr val="tx2"/>
                </a:solidFill>
              </a:rPr>
              <a:t>Medicare Part D drug coverage also has a monthly premium.</a:t>
            </a:r>
          </a:p>
        </p:txBody>
      </p:sp>
    </p:spTree>
    <p:extLst>
      <p:ext uri="{BB962C8B-B14F-4D97-AF65-F5344CB8AC3E}">
        <p14:creationId xmlns:p14="http://schemas.microsoft.com/office/powerpoint/2010/main" val="382786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Medicare Premiums are Based on Income</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a:bodyPr>
          <a:lstStyle/>
          <a:p>
            <a:r>
              <a:rPr lang="en-US" sz="1350" dirty="0">
                <a:solidFill>
                  <a:schemeClr val="tx2"/>
                </a:solidFill>
              </a:rPr>
              <a:t>Premiums for Medicare Parts B and D are tied to income. The higher the income, the higher the monthly Medicare premiums.</a:t>
            </a:r>
          </a:p>
          <a:p>
            <a:endParaRPr lang="en-US" sz="1350" dirty="0">
              <a:solidFill>
                <a:schemeClr val="tx2"/>
              </a:solidFill>
            </a:endParaRPr>
          </a:p>
          <a:p>
            <a:r>
              <a:rPr lang="en-US" sz="1350" dirty="0">
                <a:solidFill>
                  <a:schemeClr val="tx2"/>
                </a:solidFill>
              </a:rPr>
              <a:t>There are six income brackets that determine the surcharge known as Income Related Monthly Adjustment Amount (IRMAA). These are cliff brackets. If your income exceeds the upper limit by just $1, you will pay the surcharge applicable to the next higher IRMAA bracket. </a:t>
            </a:r>
          </a:p>
          <a:p>
            <a:endParaRPr lang="en-US" sz="1350" dirty="0">
              <a:solidFill>
                <a:schemeClr val="tx2"/>
              </a:solidFill>
            </a:endParaRPr>
          </a:p>
          <a:p>
            <a:r>
              <a:rPr lang="en-US" sz="1350" dirty="0">
                <a:solidFill>
                  <a:schemeClr val="tx2"/>
                </a:solidFill>
              </a:rPr>
              <a:t>Medicare premium surcharges as based on the latest available tax returns. IRMAA surcharges for 2020 are based on 2018 tax returns filed in 2019. MAGI includes AGI  + tax-exempt interest.</a:t>
            </a:r>
          </a:p>
        </p:txBody>
      </p:sp>
    </p:spTree>
    <p:extLst>
      <p:ext uri="{BB962C8B-B14F-4D97-AF65-F5344CB8AC3E}">
        <p14:creationId xmlns:p14="http://schemas.microsoft.com/office/powerpoint/2010/main" val="2702421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8AB2B1-D99F-4218-ADF7-E10BA38E24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useBgFill="1">
        <p:nvSpPr>
          <p:cNvPr id="11" name="Rectangle 10">
            <a:extLst>
              <a:ext uri="{FF2B5EF4-FFF2-40B4-BE49-F238E27FC236}">
                <a16:creationId xmlns:a16="http://schemas.microsoft.com/office/drawing/2014/main" id="{87C3BBF4-07B5-4EB8-B146-181AFFDB7A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75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3" name="Rectangle 12">
            <a:extLst>
              <a:ext uri="{FF2B5EF4-FFF2-40B4-BE49-F238E27FC236}">
                <a16:creationId xmlns:a16="http://schemas.microsoft.com/office/drawing/2014/main" id="{5D2C9D40-D12D-498A-8DD1-4756164BC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74101" y="1"/>
            <a:ext cx="8469900" cy="154543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69" y="243001"/>
            <a:ext cx="7804547" cy="947567"/>
          </a:xfrm>
        </p:spPr>
        <p:txBody>
          <a:bodyPr>
            <a:normAutofit/>
          </a:bodyPr>
          <a:lstStyle/>
          <a:p>
            <a:pPr>
              <a:lnSpc>
                <a:spcPct val="90000"/>
              </a:lnSpc>
            </a:pPr>
            <a:r>
              <a:rPr lang="en-US" sz="3000" dirty="0">
                <a:solidFill>
                  <a:schemeClr val="bg2"/>
                </a:solidFill>
              </a:rPr>
              <a:t>2020 Medicare B IRMAA Rates</a:t>
            </a:r>
            <a:br>
              <a:rPr lang="en-US" sz="2250" dirty="0">
                <a:solidFill>
                  <a:schemeClr val="bg2"/>
                </a:solidFill>
              </a:rPr>
            </a:br>
            <a:r>
              <a:rPr lang="en-US" sz="1800" dirty="0">
                <a:solidFill>
                  <a:schemeClr val="bg2"/>
                </a:solidFill>
              </a:rPr>
              <a:t>Premiums/Surcharges are per person age 65 or older</a:t>
            </a:r>
          </a:p>
        </p:txBody>
      </p:sp>
      <p:cxnSp>
        <p:nvCxnSpPr>
          <p:cNvPr id="15" name="Straight Connector 14">
            <a:extLst>
              <a:ext uri="{FF2B5EF4-FFF2-40B4-BE49-F238E27FC236}">
                <a16:creationId xmlns:a16="http://schemas.microsoft.com/office/drawing/2014/main" id="{F34AB790-1C05-462A-B7B9-A7D87A55DE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BB5A84F-60BF-43AE-B548-9FA20559C7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0" y="2729700"/>
            <a:ext cx="84699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 name="Table 4">
            <a:extLst>
              <a:ext uri="{FF2B5EF4-FFF2-40B4-BE49-F238E27FC236}">
                <a16:creationId xmlns:a16="http://schemas.microsoft.com/office/drawing/2014/main" id="{D47E73C0-3ABA-4284-A08A-06B34851FC2F}"/>
              </a:ext>
            </a:extLst>
          </p:cNvPr>
          <p:cNvGraphicFramePr>
            <a:graphicFrameLocks noGrp="1"/>
          </p:cNvGraphicFramePr>
          <p:nvPr>
            <p:ph idx="1"/>
          </p:nvPr>
        </p:nvGraphicFramePr>
        <p:xfrm>
          <a:off x="1007269" y="2035778"/>
          <a:ext cx="7804548" cy="2619756"/>
        </p:xfrm>
        <a:graphic>
          <a:graphicData uri="http://schemas.openxmlformats.org/drawingml/2006/table">
            <a:tbl>
              <a:tblPr firstRow="1" bandRow="1">
                <a:tableStyleId>{5C22544A-7EE6-4342-B048-85BDC9FD1C3A}</a:tableStyleId>
              </a:tblPr>
              <a:tblGrid>
                <a:gridCol w="1951137">
                  <a:extLst>
                    <a:ext uri="{9D8B030D-6E8A-4147-A177-3AD203B41FA5}">
                      <a16:colId xmlns:a16="http://schemas.microsoft.com/office/drawing/2014/main" val="4253354451"/>
                    </a:ext>
                  </a:extLst>
                </a:gridCol>
                <a:gridCol w="1951137">
                  <a:extLst>
                    <a:ext uri="{9D8B030D-6E8A-4147-A177-3AD203B41FA5}">
                      <a16:colId xmlns:a16="http://schemas.microsoft.com/office/drawing/2014/main" val="849153229"/>
                    </a:ext>
                  </a:extLst>
                </a:gridCol>
                <a:gridCol w="1951137">
                  <a:extLst>
                    <a:ext uri="{9D8B030D-6E8A-4147-A177-3AD203B41FA5}">
                      <a16:colId xmlns:a16="http://schemas.microsoft.com/office/drawing/2014/main" val="3629079550"/>
                    </a:ext>
                  </a:extLst>
                </a:gridCol>
                <a:gridCol w="1951137">
                  <a:extLst>
                    <a:ext uri="{9D8B030D-6E8A-4147-A177-3AD203B41FA5}">
                      <a16:colId xmlns:a16="http://schemas.microsoft.com/office/drawing/2014/main" val="1992677351"/>
                    </a:ext>
                  </a:extLst>
                </a:gridCol>
              </a:tblGrid>
              <a:tr h="507492">
                <a:tc>
                  <a:txBody>
                    <a:bodyPr/>
                    <a:lstStyle/>
                    <a:p>
                      <a:r>
                        <a:rPr lang="en-US" sz="1400"/>
                        <a:t>MAGI in 2018</a:t>
                      </a:r>
                    </a:p>
                  </a:txBody>
                  <a:tcPr marL="68580" marR="68580" marT="34290" marB="34290"/>
                </a:tc>
                <a:tc>
                  <a:txBody>
                    <a:bodyPr/>
                    <a:lstStyle/>
                    <a:p>
                      <a:r>
                        <a:rPr lang="en-US" sz="1400"/>
                        <a:t>MAGI in 2018</a:t>
                      </a:r>
                    </a:p>
                  </a:txBody>
                  <a:tcPr marL="68580" marR="68580" marT="34290" marB="34290"/>
                </a:tc>
                <a:tc>
                  <a:txBody>
                    <a:bodyPr/>
                    <a:lstStyle/>
                    <a:p>
                      <a:r>
                        <a:rPr lang="en-US" sz="1400"/>
                        <a:t>IRMAA Surcharge 2020</a:t>
                      </a:r>
                    </a:p>
                  </a:txBody>
                  <a:tcPr marL="68580" marR="68580" marT="34290" marB="34290"/>
                </a:tc>
                <a:tc>
                  <a:txBody>
                    <a:bodyPr/>
                    <a:lstStyle/>
                    <a:p>
                      <a:r>
                        <a:rPr lang="en-US" sz="1400"/>
                        <a:t>Total Monthly Cost 2020</a:t>
                      </a:r>
                    </a:p>
                  </a:txBody>
                  <a:tcPr marL="68580" marR="68580" marT="34290" marB="34290"/>
                </a:tc>
                <a:extLst>
                  <a:ext uri="{0D108BD9-81ED-4DB2-BD59-A6C34878D82A}">
                    <a16:rowId xmlns:a16="http://schemas.microsoft.com/office/drawing/2014/main" val="1607095932"/>
                  </a:ext>
                </a:extLst>
              </a:tr>
              <a:tr h="301752">
                <a:tc>
                  <a:txBody>
                    <a:bodyPr/>
                    <a:lstStyle/>
                    <a:p>
                      <a:r>
                        <a:rPr lang="en-US" sz="1400"/>
                        <a:t>Individual Return</a:t>
                      </a:r>
                    </a:p>
                  </a:txBody>
                  <a:tcPr marL="68580" marR="68580" marT="34290" marB="34290"/>
                </a:tc>
                <a:tc>
                  <a:txBody>
                    <a:bodyPr/>
                    <a:lstStyle/>
                    <a:p>
                      <a:r>
                        <a:rPr lang="en-US" sz="1400"/>
                        <a:t>Joint Return</a:t>
                      </a:r>
                    </a:p>
                  </a:txBody>
                  <a:tcPr marL="68580" marR="68580" marT="34290" marB="34290"/>
                </a:tc>
                <a:tc>
                  <a:txBody>
                    <a:bodyPr/>
                    <a:lstStyle/>
                    <a:p>
                      <a:endParaRPr lang="en-US" sz="1400"/>
                    </a:p>
                  </a:txBody>
                  <a:tcPr marL="68580" marR="68580" marT="34290" marB="34290"/>
                </a:tc>
                <a:tc>
                  <a:txBody>
                    <a:bodyPr/>
                    <a:lstStyle/>
                    <a:p>
                      <a:endParaRPr lang="en-US" sz="1400"/>
                    </a:p>
                  </a:txBody>
                  <a:tcPr marL="68580" marR="68580" marT="34290" marB="34290"/>
                </a:tc>
                <a:extLst>
                  <a:ext uri="{0D108BD9-81ED-4DB2-BD59-A6C34878D82A}">
                    <a16:rowId xmlns:a16="http://schemas.microsoft.com/office/drawing/2014/main" val="1066849609"/>
                  </a:ext>
                </a:extLst>
              </a:tr>
              <a:tr h="301752">
                <a:tc>
                  <a:txBody>
                    <a:bodyPr/>
                    <a:lstStyle/>
                    <a:p>
                      <a:r>
                        <a:rPr lang="en-US" sz="1400"/>
                        <a:t>&lt;$87,000</a:t>
                      </a:r>
                    </a:p>
                  </a:txBody>
                  <a:tcPr marL="68580" marR="68580" marT="34290" marB="34290"/>
                </a:tc>
                <a:tc>
                  <a:txBody>
                    <a:bodyPr/>
                    <a:lstStyle/>
                    <a:p>
                      <a:r>
                        <a:rPr lang="en-US" sz="1400"/>
                        <a:t>&lt;$174,000</a:t>
                      </a:r>
                    </a:p>
                  </a:txBody>
                  <a:tcPr marL="68580" marR="68580" marT="34290" marB="34290"/>
                </a:tc>
                <a:tc>
                  <a:txBody>
                    <a:bodyPr/>
                    <a:lstStyle/>
                    <a:p>
                      <a:r>
                        <a:rPr lang="en-US" sz="1400"/>
                        <a:t>$0.00</a:t>
                      </a:r>
                    </a:p>
                  </a:txBody>
                  <a:tcPr marL="68580" marR="68580" marT="34290" marB="34290"/>
                </a:tc>
                <a:tc>
                  <a:txBody>
                    <a:bodyPr/>
                    <a:lstStyle/>
                    <a:p>
                      <a:r>
                        <a:rPr lang="en-US" sz="1400"/>
                        <a:t>$144.60</a:t>
                      </a:r>
                    </a:p>
                  </a:txBody>
                  <a:tcPr marL="68580" marR="68580" marT="34290" marB="34290"/>
                </a:tc>
                <a:extLst>
                  <a:ext uri="{0D108BD9-81ED-4DB2-BD59-A6C34878D82A}">
                    <a16:rowId xmlns:a16="http://schemas.microsoft.com/office/drawing/2014/main" val="536087018"/>
                  </a:ext>
                </a:extLst>
              </a:tr>
              <a:tr h="301752">
                <a:tc>
                  <a:txBody>
                    <a:bodyPr/>
                    <a:lstStyle/>
                    <a:p>
                      <a:r>
                        <a:rPr lang="en-US" sz="1400"/>
                        <a:t>$87,001 - $109,000</a:t>
                      </a:r>
                    </a:p>
                  </a:txBody>
                  <a:tcPr marL="68580" marR="68580" marT="34290" marB="34290"/>
                </a:tc>
                <a:tc>
                  <a:txBody>
                    <a:bodyPr/>
                    <a:lstStyle/>
                    <a:p>
                      <a:r>
                        <a:rPr lang="en-US" sz="1400"/>
                        <a:t>$174,001 -$218,000</a:t>
                      </a:r>
                    </a:p>
                  </a:txBody>
                  <a:tcPr marL="68580" marR="68580" marT="34290" marB="34290"/>
                </a:tc>
                <a:tc>
                  <a:txBody>
                    <a:bodyPr/>
                    <a:lstStyle/>
                    <a:p>
                      <a:r>
                        <a:rPr lang="en-US" sz="1400"/>
                        <a:t>$57.80</a:t>
                      </a:r>
                    </a:p>
                  </a:txBody>
                  <a:tcPr marL="68580" marR="68580" marT="34290" marB="34290"/>
                </a:tc>
                <a:tc>
                  <a:txBody>
                    <a:bodyPr/>
                    <a:lstStyle/>
                    <a:p>
                      <a:r>
                        <a:rPr lang="en-US" sz="1400"/>
                        <a:t>$202.40</a:t>
                      </a:r>
                    </a:p>
                  </a:txBody>
                  <a:tcPr marL="68580" marR="68580" marT="34290" marB="34290"/>
                </a:tc>
                <a:extLst>
                  <a:ext uri="{0D108BD9-81ED-4DB2-BD59-A6C34878D82A}">
                    <a16:rowId xmlns:a16="http://schemas.microsoft.com/office/drawing/2014/main" val="2053782719"/>
                  </a:ext>
                </a:extLst>
              </a:tr>
              <a:tr h="301752">
                <a:tc>
                  <a:txBody>
                    <a:bodyPr/>
                    <a:lstStyle/>
                    <a:p>
                      <a:r>
                        <a:rPr lang="en-US" sz="1400"/>
                        <a:t>$109,001 - $136,000</a:t>
                      </a:r>
                    </a:p>
                  </a:txBody>
                  <a:tcPr marL="68580" marR="68580" marT="34290" marB="34290"/>
                </a:tc>
                <a:tc>
                  <a:txBody>
                    <a:bodyPr/>
                    <a:lstStyle/>
                    <a:p>
                      <a:r>
                        <a:rPr lang="en-US" sz="1400"/>
                        <a:t>$218,001 - $272,000</a:t>
                      </a:r>
                    </a:p>
                  </a:txBody>
                  <a:tcPr marL="68580" marR="68580" marT="34290" marB="34290"/>
                </a:tc>
                <a:tc>
                  <a:txBody>
                    <a:bodyPr/>
                    <a:lstStyle/>
                    <a:p>
                      <a:r>
                        <a:rPr lang="en-US" sz="1400"/>
                        <a:t>$144.60</a:t>
                      </a:r>
                    </a:p>
                  </a:txBody>
                  <a:tcPr marL="68580" marR="68580" marT="34290" marB="34290"/>
                </a:tc>
                <a:tc>
                  <a:txBody>
                    <a:bodyPr/>
                    <a:lstStyle/>
                    <a:p>
                      <a:r>
                        <a:rPr lang="en-US" sz="1400"/>
                        <a:t>$289.20</a:t>
                      </a:r>
                    </a:p>
                  </a:txBody>
                  <a:tcPr marL="68580" marR="68580" marT="34290" marB="34290"/>
                </a:tc>
                <a:extLst>
                  <a:ext uri="{0D108BD9-81ED-4DB2-BD59-A6C34878D82A}">
                    <a16:rowId xmlns:a16="http://schemas.microsoft.com/office/drawing/2014/main" val="3956427490"/>
                  </a:ext>
                </a:extLst>
              </a:tr>
              <a:tr h="301752">
                <a:tc>
                  <a:txBody>
                    <a:bodyPr/>
                    <a:lstStyle/>
                    <a:p>
                      <a:r>
                        <a:rPr lang="en-US" sz="1400"/>
                        <a:t>$136,001 - $163,000</a:t>
                      </a:r>
                    </a:p>
                  </a:txBody>
                  <a:tcPr marL="68580" marR="68580" marT="34290" marB="34290"/>
                </a:tc>
                <a:tc>
                  <a:txBody>
                    <a:bodyPr/>
                    <a:lstStyle/>
                    <a:p>
                      <a:r>
                        <a:rPr lang="en-US" sz="1400"/>
                        <a:t>$272,001 - $326,000</a:t>
                      </a:r>
                    </a:p>
                  </a:txBody>
                  <a:tcPr marL="68580" marR="68580" marT="34290" marB="34290"/>
                </a:tc>
                <a:tc>
                  <a:txBody>
                    <a:bodyPr/>
                    <a:lstStyle/>
                    <a:p>
                      <a:r>
                        <a:rPr lang="en-US" sz="1400"/>
                        <a:t>$231.40</a:t>
                      </a:r>
                    </a:p>
                  </a:txBody>
                  <a:tcPr marL="68580" marR="68580" marT="34290" marB="34290"/>
                </a:tc>
                <a:tc>
                  <a:txBody>
                    <a:bodyPr/>
                    <a:lstStyle/>
                    <a:p>
                      <a:r>
                        <a:rPr lang="en-US" sz="1400"/>
                        <a:t>$376.00</a:t>
                      </a:r>
                    </a:p>
                  </a:txBody>
                  <a:tcPr marL="68580" marR="68580" marT="34290" marB="34290"/>
                </a:tc>
                <a:extLst>
                  <a:ext uri="{0D108BD9-81ED-4DB2-BD59-A6C34878D82A}">
                    <a16:rowId xmlns:a16="http://schemas.microsoft.com/office/drawing/2014/main" val="3826133430"/>
                  </a:ext>
                </a:extLst>
              </a:tr>
              <a:tr h="301752">
                <a:tc>
                  <a:txBody>
                    <a:bodyPr/>
                    <a:lstStyle/>
                    <a:p>
                      <a:r>
                        <a:rPr lang="en-US" sz="1400"/>
                        <a:t>$163,001 - $500,000</a:t>
                      </a:r>
                    </a:p>
                  </a:txBody>
                  <a:tcPr marL="68580" marR="68580" marT="34290" marB="34290"/>
                </a:tc>
                <a:tc>
                  <a:txBody>
                    <a:bodyPr/>
                    <a:lstStyle/>
                    <a:p>
                      <a:r>
                        <a:rPr lang="en-US" sz="1400"/>
                        <a:t>$326,001 - $750,000</a:t>
                      </a:r>
                    </a:p>
                  </a:txBody>
                  <a:tcPr marL="68580" marR="68580" marT="34290" marB="34290"/>
                </a:tc>
                <a:tc>
                  <a:txBody>
                    <a:bodyPr/>
                    <a:lstStyle/>
                    <a:p>
                      <a:r>
                        <a:rPr lang="en-US" sz="1400"/>
                        <a:t>$318.00</a:t>
                      </a:r>
                    </a:p>
                  </a:txBody>
                  <a:tcPr marL="68580" marR="68580" marT="34290" marB="34290"/>
                </a:tc>
                <a:tc>
                  <a:txBody>
                    <a:bodyPr/>
                    <a:lstStyle/>
                    <a:p>
                      <a:r>
                        <a:rPr lang="en-US" sz="1400"/>
                        <a:t>$462.60</a:t>
                      </a:r>
                    </a:p>
                  </a:txBody>
                  <a:tcPr marL="68580" marR="68580" marT="34290" marB="34290"/>
                </a:tc>
                <a:extLst>
                  <a:ext uri="{0D108BD9-81ED-4DB2-BD59-A6C34878D82A}">
                    <a16:rowId xmlns:a16="http://schemas.microsoft.com/office/drawing/2014/main" val="62541256"/>
                  </a:ext>
                </a:extLst>
              </a:tr>
              <a:tr h="301752">
                <a:tc>
                  <a:txBody>
                    <a:bodyPr/>
                    <a:lstStyle/>
                    <a:p>
                      <a:r>
                        <a:rPr lang="en-US" sz="1400"/>
                        <a:t>&gt;$500,000</a:t>
                      </a:r>
                    </a:p>
                  </a:txBody>
                  <a:tcPr marL="68580" marR="68580" marT="34290" marB="34290"/>
                </a:tc>
                <a:tc>
                  <a:txBody>
                    <a:bodyPr/>
                    <a:lstStyle/>
                    <a:p>
                      <a:r>
                        <a:rPr lang="en-US" sz="1400"/>
                        <a:t>&gt;$750,000</a:t>
                      </a:r>
                    </a:p>
                  </a:txBody>
                  <a:tcPr marL="68580" marR="68580" marT="34290" marB="34290"/>
                </a:tc>
                <a:tc>
                  <a:txBody>
                    <a:bodyPr/>
                    <a:lstStyle/>
                    <a:p>
                      <a:r>
                        <a:rPr lang="en-US" sz="1400"/>
                        <a:t>$347.00</a:t>
                      </a:r>
                    </a:p>
                  </a:txBody>
                  <a:tcPr marL="68580" marR="68580" marT="34290" marB="34290"/>
                </a:tc>
                <a:tc>
                  <a:txBody>
                    <a:bodyPr/>
                    <a:lstStyle/>
                    <a:p>
                      <a:r>
                        <a:rPr lang="en-US" sz="1400"/>
                        <a:t>$491.60</a:t>
                      </a:r>
                    </a:p>
                  </a:txBody>
                  <a:tcPr marL="68580" marR="68580" marT="34290" marB="34290"/>
                </a:tc>
                <a:extLst>
                  <a:ext uri="{0D108BD9-81ED-4DB2-BD59-A6C34878D82A}">
                    <a16:rowId xmlns:a16="http://schemas.microsoft.com/office/drawing/2014/main" val="2283705551"/>
                  </a:ext>
                </a:extLst>
              </a:tr>
            </a:tbl>
          </a:graphicData>
        </a:graphic>
      </p:graphicFrame>
    </p:spTree>
    <p:extLst>
      <p:ext uri="{BB962C8B-B14F-4D97-AF65-F5344CB8AC3E}">
        <p14:creationId xmlns:p14="http://schemas.microsoft.com/office/powerpoint/2010/main" val="1231675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Reasons </a:t>
            </a:r>
            <a:br>
              <a:rPr lang="en-US" sz="3000" dirty="0">
                <a:solidFill>
                  <a:schemeClr val="bg2"/>
                </a:solidFill>
              </a:rPr>
            </a:br>
            <a:r>
              <a:rPr lang="en-US" sz="3000" dirty="0">
                <a:solidFill>
                  <a:schemeClr val="bg2"/>
                </a:solidFill>
              </a:rPr>
              <a:t>to Appeal</a:t>
            </a:r>
            <a:br>
              <a:rPr lang="en-US" sz="3000" dirty="0">
                <a:solidFill>
                  <a:schemeClr val="bg2"/>
                </a:solidFill>
              </a:rPr>
            </a:br>
            <a:r>
              <a:rPr lang="en-US" sz="3000" dirty="0">
                <a:solidFill>
                  <a:schemeClr val="bg2"/>
                </a:solidFill>
              </a:rPr>
              <a:t>IRMAA</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a:bodyPr>
          <a:lstStyle/>
          <a:p>
            <a:r>
              <a:rPr lang="en-US" sz="1350" dirty="0">
                <a:solidFill>
                  <a:schemeClr val="tx2"/>
                </a:solidFill>
              </a:rPr>
              <a:t>Respond to IRMAA notification letter immediately if your income has declined since your last available tax returns due to one of these “life changing events”. Appeal instructions included in notification letter:</a:t>
            </a:r>
          </a:p>
          <a:p>
            <a:endParaRPr lang="en-US" sz="1350" dirty="0">
              <a:solidFill>
                <a:schemeClr val="tx2"/>
              </a:solidFill>
            </a:endParaRPr>
          </a:p>
          <a:p>
            <a:r>
              <a:rPr lang="en-US" sz="1350" dirty="0">
                <a:solidFill>
                  <a:schemeClr val="tx2"/>
                </a:solidFill>
              </a:rPr>
              <a:t>You married, divorced, became widowed</a:t>
            </a:r>
          </a:p>
          <a:p>
            <a:endParaRPr lang="en-US" sz="1350" dirty="0">
              <a:solidFill>
                <a:schemeClr val="tx2"/>
              </a:solidFill>
            </a:endParaRPr>
          </a:p>
          <a:p>
            <a:r>
              <a:rPr lang="en-US" sz="1350" dirty="0">
                <a:solidFill>
                  <a:schemeClr val="tx2"/>
                </a:solidFill>
              </a:rPr>
              <a:t>You or your spouse retired or reduced your work hours</a:t>
            </a:r>
          </a:p>
          <a:p>
            <a:endParaRPr lang="en-US" sz="1350" dirty="0">
              <a:solidFill>
                <a:schemeClr val="tx2"/>
              </a:solidFill>
            </a:endParaRPr>
          </a:p>
          <a:p>
            <a:r>
              <a:rPr lang="en-US" sz="1350" dirty="0">
                <a:solidFill>
                  <a:schemeClr val="tx2"/>
                </a:solidFill>
              </a:rPr>
              <a:t>You lost income-producing property in a disaster area</a:t>
            </a:r>
          </a:p>
          <a:p>
            <a:endParaRPr lang="en-US" sz="1350" dirty="0">
              <a:solidFill>
                <a:schemeClr val="tx2"/>
              </a:solidFill>
            </a:endParaRPr>
          </a:p>
          <a:p>
            <a:r>
              <a:rPr lang="en-US" sz="1350" dirty="0">
                <a:solidFill>
                  <a:schemeClr val="tx2"/>
                </a:solidFill>
              </a:rPr>
              <a:t>You or your spouse’s pension was terminated</a:t>
            </a:r>
          </a:p>
        </p:txBody>
      </p:sp>
    </p:spTree>
    <p:extLst>
      <p:ext uri="{BB962C8B-B14F-4D97-AF65-F5344CB8AC3E}">
        <p14:creationId xmlns:p14="http://schemas.microsoft.com/office/powerpoint/2010/main" val="1842027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Some Income Can’t Be </a:t>
            </a:r>
            <a:br>
              <a:rPr lang="en-US" sz="3000" dirty="0">
                <a:solidFill>
                  <a:schemeClr val="bg2"/>
                </a:solidFill>
              </a:rPr>
            </a:br>
            <a:r>
              <a:rPr lang="en-US" sz="3000" dirty="0">
                <a:solidFill>
                  <a:schemeClr val="bg2"/>
                </a:solidFill>
              </a:rPr>
              <a:t>Appealed</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a:bodyPr>
          <a:lstStyle/>
          <a:p>
            <a:r>
              <a:rPr lang="en-US" dirty="0">
                <a:solidFill>
                  <a:schemeClr val="tx2"/>
                </a:solidFill>
              </a:rPr>
              <a:t>If your income increased due to:</a:t>
            </a:r>
          </a:p>
          <a:p>
            <a:pPr lvl="1"/>
            <a:r>
              <a:rPr lang="en-US" dirty="0">
                <a:solidFill>
                  <a:schemeClr val="tx2"/>
                </a:solidFill>
              </a:rPr>
              <a:t>Capital gains from the sale of investments or second home</a:t>
            </a:r>
          </a:p>
          <a:p>
            <a:pPr lvl="1"/>
            <a:r>
              <a:rPr lang="en-US" dirty="0">
                <a:solidFill>
                  <a:schemeClr val="tx2"/>
                </a:solidFill>
              </a:rPr>
              <a:t>Sale of a business</a:t>
            </a:r>
          </a:p>
          <a:p>
            <a:pPr lvl="1"/>
            <a:r>
              <a:rPr lang="en-US" dirty="0">
                <a:solidFill>
                  <a:schemeClr val="tx2"/>
                </a:solidFill>
              </a:rPr>
              <a:t>IRA withdrawals</a:t>
            </a:r>
          </a:p>
          <a:p>
            <a:pPr lvl="1"/>
            <a:r>
              <a:rPr lang="en-US" dirty="0">
                <a:solidFill>
                  <a:schemeClr val="tx2"/>
                </a:solidFill>
              </a:rPr>
              <a:t>Roth IRA conversions</a:t>
            </a:r>
          </a:p>
          <a:p>
            <a:pPr lvl="1"/>
            <a:endParaRPr lang="en-US" dirty="0">
              <a:solidFill>
                <a:schemeClr val="tx2"/>
              </a:solidFill>
            </a:endParaRPr>
          </a:p>
          <a:p>
            <a:pPr marL="270000" lvl="1" indent="0">
              <a:buNone/>
            </a:pPr>
            <a:r>
              <a:rPr lang="en-US" dirty="0">
                <a:solidFill>
                  <a:schemeClr val="tx2"/>
                </a:solidFill>
              </a:rPr>
              <a:t>You will have to pay an IRMAA surcharge for at least one year. But if your income later declines, so will your future Medicare premiums.</a:t>
            </a:r>
          </a:p>
        </p:txBody>
      </p:sp>
    </p:spTree>
    <p:extLst>
      <p:ext uri="{BB962C8B-B14F-4D97-AF65-F5344CB8AC3E}">
        <p14:creationId xmlns:p14="http://schemas.microsoft.com/office/powerpoint/2010/main" val="1905421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Some Income Doesn’t Count</a:t>
            </a:r>
            <a:br>
              <a:rPr lang="en-US" sz="3000" dirty="0">
                <a:solidFill>
                  <a:schemeClr val="bg2"/>
                </a:solidFill>
              </a:rPr>
            </a:br>
            <a:r>
              <a:rPr lang="en-US" sz="3000" dirty="0">
                <a:solidFill>
                  <a:schemeClr val="bg2"/>
                </a:solidFill>
              </a:rPr>
              <a:t>in MAGI</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a:bodyPr>
          <a:lstStyle/>
          <a:p>
            <a:r>
              <a:rPr lang="en-US" sz="1350" dirty="0">
                <a:solidFill>
                  <a:schemeClr val="tx2"/>
                </a:solidFill>
              </a:rPr>
              <a:t>Distributions from </a:t>
            </a:r>
            <a:r>
              <a:rPr lang="en-US" sz="1350" b="1" dirty="0">
                <a:solidFill>
                  <a:schemeClr val="tx2"/>
                </a:solidFill>
              </a:rPr>
              <a:t>Roth IRAs/Roth 401(k)s</a:t>
            </a:r>
          </a:p>
          <a:p>
            <a:endParaRPr lang="en-US" sz="1350" b="1" dirty="0">
              <a:solidFill>
                <a:schemeClr val="tx2"/>
              </a:solidFill>
            </a:endParaRPr>
          </a:p>
          <a:p>
            <a:r>
              <a:rPr lang="en-US" sz="1350" dirty="0">
                <a:solidFill>
                  <a:schemeClr val="tx2"/>
                </a:solidFill>
              </a:rPr>
              <a:t>Distributions from </a:t>
            </a:r>
            <a:r>
              <a:rPr lang="en-US" sz="1350" b="1" dirty="0">
                <a:solidFill>
                  <a:schemeClr val="tx2"/>
                </a:solidFill>
              </a:rPr>
              <a:t>Health Savings Accounts </a:t>
            </a:r>
            <a:r>
              <a:rPr lang="en-US" sz="1350" dirty="0">
                <a:solidFill>
                  <a:schemeClr val="tx2"/>
                </a:solidFill>
              </a:rPr>
              <a:t>used to pay medical expenses</a:t>
            </a:r>
          </a:p>
          <a:p>
            <a:endParaRPr lang="en-US" sz="1350" dirty="0">
              <a:solidFill>
                <a:schemeClr val="tx2"/>
              </a:solidFill>
            </a:endParaRPr>
          </a:p>
          <a:p>
            <a:r>
              <a:rPr lang="en-US" sz="1350" dirty="0">
                <a:solidFill>
                  <a:schemeClr val="tx2"/>
                </a:solidFill>
              </a:rPr>
              <a:t>Loans/distributions from cash value </a:t>
            </a:r>
            <a:r>
              <a:rPr lang="en-US" sz="1350" b="1" dirty="0">
                <a:solidFill>
                  <a:schemeClr val="tx2"/>
                </a:solidFill>
              </a:rPr>
              <a:t>life insurance</a:t>
            </a:r>
          </a:p>
          <a:p>
            <a:endParaRPr lang="en-US" sz="1350" dirty="0">
              <a:solidFill>
                <a:schemeClr val="tx2"/>
              </a:solidFill>
            </a:endParaRPr>
          </a:p>
          <a:p>
            <a:r>
              <a:rPr lang="en-US" sz="1350" dirty="0">
                <a:solidFill>
                  <a:schemeClr val="tx2"/>
                </a:solidFill>
              </a:rPr>
              <a:t>Proceeds from a </a:t>
            </a:r>
            <a:r>
              <a:rPr lang="en-US" sz="1350" b="1" dirty="0">
                <a:solidFill>
                  <a:schemeClr val="tx2"/>
                </a:solidFill>
              </a:rPr>
              <a:t>reverse mortgage</a:t>
            </a:r>
          </a:p>
          <a:p>
            <a:endParaRPr lang="en-US" sz="1350" dirty="0">
              <a:solidFill>
                <a:schemeClr val="tx2"/>
              </a:solidFill>
            </a:endParaRPr>
          </a:p>
          <a:p>
            <a:r>
              <a:rPr lang="en-US" sz="1350" b="1" dirty="0">
                <a:solidFill>
                  <a:schemeClr val="tx2"/>
                </a:solidFill>
              </a:rPr>
              <a:t>Qualified Charitable Distributions </a:t>
            </a:r>
            <a:r>
              <a:rPr lang="en-US" sz="1350" dirty="0">
                <a:solidFill>
                  <a:schemeClr val="tx2"/>
                </a:solidFill>
              </a:rPr>
              <a:t>directly to a charity up to $100,000 per year. QCDs can be used  to satisfy some or all of an IRA holder’s RMD.</a:t>
            </a:r>
          </a:p>
        </p:txBody>
      </p:sp>
    </p:spTree>
    <p:extLst>
      <p:ext uri="{BB962C8B-B14F-4D97-AF65-F5344CB8AC3E}">
        <p14:creationId xmlns:p14="http://schemas.microsoft.com/office/powerpoint/2010/main" val="13029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B83E14E-9D88-4B1C-855E-EC5752D4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18" name="Rectangle 17">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4094"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5" name="Title 4">
            <a:extLst>
              <a:ext uri="{FF2B5EF4-FFF2-40B4-BE49-F238E27FC236}">
                <a16:creationId xmlns:a16="http://schemas.microsoft.com/office/drawing/2014/main" id="{C853B855-32E0-472B-8423-B577C721571C}"/>
              </a:ext>
            </a:extLst>
          </p:cNvPr>
          <p:cNvSpPr>
            <a:spLocks noGrp="1"/>
          </p:cNvSpPr>
          <p:nvPr>
            <p:ph type="title"/>
          </p:nvPr>
        </p:nvSpPr>
        <p:spPr>
          <a:xfrm>
            <a:off x="1007269" y="243001"/>
            <a:ext cx="4744639" cy="2166825"/>
          </a:xfrm>
        </p:spPr>
        <p:txBody>
          <a:bodyPr vert="horz" wrap="square" lIns="0" tIns="0" rIns="0" bIns="0" rtlCol="0" anchor="t" anchorCtr="0">
            <a:normAutofit/>
          </a:bodyPr>
          <a:lstStyle/>
          <a:p>
            <a:r>
              <a:rPr lang="en-US" sz="3000" dirty="0">
                <a:solidFill>
                  <a:schemeClr val="bg2"/>
                </a:solidFill>
              </a:rPr>
              <a:t>Rethinking </a:t>
            </a:r>
            <a:br>
              <a:rPr lang="en-US" sz="3000" dirty="0">
                <a:solidFill>
                  <a:schemeClr val="bg2"/>
                </a:solidFill>
              </a:rPr>
            </a:br>
            <a:r>
              <a:rPr lang="en-US" sz="3000" dirty="0">
                <a:solidFill>
                  <a:schemeClr val="bg2"/>
                </a:solidFill>
              </a:rPr>
              <a:t>Social Security</a:t>
            </a:r>
          </a:p>
        </p:txBody>
      </p:sp>
      <p:pic>
        <p:nvPicPr>
          <p:cNvPr id="9" name="Content Placeholder 8">
            <a:extLst>
              <a:ext uri="{FF2B5EF4-FFF2-40B4-BE49-F238E27FC236}">
                <a16:creationId xmlns:a16="http://schemas.microsoft.com/office/drawing/2014/main" id="{AD11769D-8413-4702-BC4D-5F9F6FFA295C}"/>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40" r="-2" b="3609"/>
          <a:stretch/>
        </p:blipFill>
        <p:spPr>
          <a:xfrm>
            <a:off x="674676" y="2729700"/>
            <a:ext cx="5409416" cy="2413800"/>
          </a:xfrm>
          <a:custGeom>
            <a:avLst/>
            <a:gdLst/>
            <a:ahLst/>
            <a:cxnLst/>
            <a:rect l="l" t="t" r="r" b="b"/>
            <a:pathLst>
              <a:path w="7212555" h="3218400">
                <a:moveTo>
                  <a:pt x="0" y="0"/>
                </a:moveTo>
                <a:lnTo>
                  <a:pt x="7212555" y="0"/>
                </a:lnTo>
                <a:lnTo>
                  <a:pt x="7212555" y="3218400"/>
                </a:lnTo>
                <a:lnTo>
                  <a:pt x="0" y="3218400"/>
                </a:lnTo>
                <a:close/>
              </a:path>
            </a:pathLst>
          </a:custGeom>
        </p:spPr>
      </p:pic>
      <p:cxnSp>
        <p:nvCxnSpPr>
          <p:cNvPr id="20" name="Straight Connector 19">
            <a:extLst>
              <a:ext uri="{FF2B5EF4-FFF2-40B4-BE49-F238E27FC236}">
                <a16:creationId xmlns:a16="http://schemas.microsoft.com/office/drawing/2014/main" id="{91E459C4-D6A3-4184-9125-5DEBE3B7BE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E16A0CF-5C45-4C67-B904-B8F4353D8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0" y="2729700"/>
            <a:ext cx="540999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F381A3E1-2E35-46DD-9F3F-71CF9EA09D1A}"/>
              </a:ext>
            </a:extLst>
          </p:cNvPr>
          <p:cNvSpPr>
            <a:spLocks noGrp="1"/>
          </p:cNvSpPr>
          <p:nvPr>
            <p:ph type="body" sz="half" idx="2"/>
          </p:nvPr>
        </p:nvSpPr>
        <p:spPr>
          <a:xfrm>
            <a:off x="6435328" y="283501"/>
            <a:ext cx="2376488" cy="4547906"/>
          </a:xfrm>
        </p:spPr>
        <p:txBody>
          <a:bodyPr vert="horz" lIns="0" tIns="0" rIns="0" bIns="0" rtlCol="0">
            <a:normAutofit lnSpcReduction="10000"/>
          </a:bodyPr>
          <a:lstStyle/>
          <a:p>
            <a:r>
              <a:rPr lang="en-US" sz="1500" dirty="0">
                <a:solidFill>
                  <a:schemeClr val="tx2"/>
                </a:solidFill>
              </a:rPr>
              <a:t>Some clients want to claim benefits now because they:</a:t>
            </a:r>
          </a:p>
          <a:p>
            <a:endParaRPr lang="en-US" sz="1500" dirty="0">
              <a:solidFill>
                <a:schemeClr val="tx2"/>
              </a:solidFill>
            </a:endParaRPr>
          </a:p>
          <a:p>
            <a:r>
              <a:rPr lang="en-US" sz="1500" dirty="0">
                <a:solidFill>
                  <a:schemeClr val="tx2"/>
                </a:solidFill>
              </a:rPr>
              <a:t>--Lost their job and need money </a:t>
            </a:r>
          </a:p>
          <a:p>
            <a:pPr>
              <a:buFont typeface="Wingdings 2" panose="05020102010507070707" pitchFamily="18" charset="2"/>
              <a:buChar char="à"/>
            </a:pPr>
            <a:endParaRPr lang="en-US" sz="1500" dirty="0">
              <a:solidFill>
                <a:schemeClr val="tx2"/>
              </a:solidFill>
            </a:endParaRPr>
          </a:p>
          <a:p>
            <a:r>
              <a:rPr lang="en-US" sz="1500" dirty="0">
                <a:solidFill>
                  <a:schemeClr val="tx2"/>
                </a:solidFill>
              </a:rPr>
              <a:t>--Worry about tapping investments in a volatile market</a:t>
            </a:r>
          </a:p>
          <a:p>
            <a:pPr>
              <a:buFont typeface="Wingdings 2" panose="05020102010507070707" pitchFamily="18" charset="2"/>
              <a:buChar char="à"/>
            </a:pPr>
            <a:endParaRPr lang="en-US" sz="1500" dirty="0">
              <a:solidFill>
                <a:schemeClr val="tx2"/>
              </a:solidFill>
            </a:endParaRPr>
          </a:p>
          <a:p>
            <a:r>
              <a:rPr lang="en-US" sz="1500" dirty="0">
                <a:solidFill>
                  <a:schemeClr val="tx2"/>
                </a:solidFill>
              </a:rPr>
              <a:t>--Concerned Social Security may go broke and want to grab benefits while they can</a:t>
            </a:r>
          </a:p>
          <a:p>
            <a:pPr>
              <a:buFont typeface="Wingdings 2" panose="05020102010507070707" pitchFamily="18" charset="2"/>
              <a:buChar char="à"/>
            </a:pPr>
            <a:endParaRPr lang="en-US" dirty="0">
              <a:solidFill>
                <a:schemeClr val="tx2"/>
              </a:solidFill>
            </a:endParaRPr>
          </a:p>
        </p:txBody>
      </p:sp>
    </p:spTree>
    <p:extLst>
      <p:ext uri="{BB962C8B-B14F-4D97-AF65-F5344CB8AC3E}">
        <p14:creationId xmlns:p14="http://schemas.microsoft.com/office/powerpoint/2010/main" val="1140806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2020 Planning Opportunities</a:t>
            </a:r>
          </a:p>
        </p:txBody>
      </p:sp>
      <p:cxnSp>
        <p:nvCxnSpPr>
          <p:cNvPr id="24" name="Straight Connector 18">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25" name="Rectangle 20">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146806" y="297797"/>
            <a:ext cx="3726656" cy="4547906"/>
          </a:xfrm>
        </p:spPr>
        <p:txBody>
          <a:bodyPr>
            <a:normAutofit lnSpcReduction="10000"/>
          </a:bodyPr>
          <a:lstStyle/>
          <a:p>
            <a:r>
              <a:rPr lang="en-US" sz="1350" dirty="0">
                <a:solidFill>
                  <a:schemeClr val="tx2"/>
                </a:solidFill>
              </a:rPr>
              <a:t>CARES Act eliminated RMDs for 2020 enabling clients to lower income taxes for 2020 and possibly reduce IRMAA surcharges for 2022</a:t>
            </a:r>
          </a:p>
          <a:p>
            <a:endParaRPr lang="en-US" sz="1350" dirty="0">
              <a:solidFill>
                <a:schemeClr val="tx2"/>
              </a:solidFill>
            </a:endParaRPr>
          </a:p>
          <a:p>
            <a:r>
              <a:rPr lang="en-US" sz="1350" dirty="0">
                <a:solidFill>
                  <a:schemeClr val="tx2"/>
                </a:solidFill>
              </a:rPr>
              <a:t>Take advantage of RMD reprieve to convert some traditional IRA assets to Roth IRAs to create future tax-free distributions</a:t>
            </a:r>
          </a:p>
          <a:p>
            <a:endParaRPr lang="en-US" sz="1350" dirty="0">
              <a:solidFill>
                <a:schemeClr val="tx2"/>
              </a:solidFill>
            </a:endParaRPr>
          </a:p>
          <a:p>
            <a:r>
              <a:rPr lang="en-US" sz="1350" dirty="0">
                <a:solidFill>
                  <a:schemeClr val="tx2"/>
                </a:solidFill>
              </a:rPr>
              <a:t>When RMDs resume in 2021, clients can direct up to $100,000 per year through Qualified Charitable Distributions directly to charities</a:t>
            </a:r>
          </a:p>
          <a:p>
            <a:endParaRPr lang="en-US" sz="1350" dirty="0">
              <a:solidFill>
                <a:schemeClr val="tx2"/>
              </a:solidFill>
            </a:endParaRPr>
          </a:p>
          <a:p>
            <a:r>
              <a:rPr lang="en-US" sz="1350" dirty="0">
                <a:solidFill>
                  <a:schemeClr val="tx2"/>
                </a:solidFill>
              </a:rPr>
              <a:t>SECURE Act eliminates age limit (previously 70 ½) for contributing to IRA if account holder is still working</a:t>
            </a:r>
          </a:p>
        </p:txBody>
      </p:sp>
    </p:spTree>
    <p:extLst>
      <p:ext uri="{BB962C8B-B14F-4D97-AF65-F5344CB8AC3E}">
        <p14:creationId xmlns:p14="http://schemas.microsoft.com/office/powerpoint/2010/main" val="3367235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5" name="Straight Connector 12">
            <a:extLst>
              <a:ext uri="{FF2B5EF4-FFF2-40B4-BE49-F238E27FC236}">
                <a16:creationId xmlns:a16="http://schemas.microsoft.com/office/drawing/2014/main" id="{36386491-6F13-4235-A32F-9F6D67F13D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6" name="Rectangle 14">
            <a:extLst>
              <a:ext uri="{FF2B5EF4-FFF2-40B4-BE49-F238E27FC236}">
                <a16:creationId xmlns:a16="http://schemas.microsoft.com/office/drawing/2014/main" id="{97A9643C-0F0B-4917-87F3-420FE2F6D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7" name="Rectangle 16">
            <a:extLst>
              <a:ext uri="{FF2B5EF4-FFF2-40B4-BE49-F238E27FC236}">
                <a16:creationId xmlns:a16="http://schemas.microsoft.com/office/drawing/2014/main" id="{C7F87F0B-A8D4-4D95-8292-A81D5F82D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717"/>
            <a:ext cx="9143999" cy="135683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4" name="Title 3">
            <a:extLst>
              <a:ext uri="{FF2B5EF4-FFF2-40B4-BE49-F238E27FC236}">
                <a16:creationId xmlns:a16="http://schemas.microsoft.com/office/drawing/2014/main" id="{72B99833-8594-4FDC-AB89-C1A6FE1B31FD}"/>
              </a:ext>
            </a:extLst>
          </p:cNvPr>
          <p:cNvSpPr>
            <a:spLocks noGrp="1"/>
          </p:cNvSpPr>
          <p:nvPr>
            <p:ph type="title"/>
          </p:nvPr>
        </p:nvSpPr>
        <p:spPr>
          <a:xfrm>
            <a:off x="332185" y="330993"/>
            <a:ext cx="4069556" cy="805138"/>
          </a:xfrm>
        </p:spPr>
        <p:txBody>
          <a:bodyPr vert="horz" wrap="square" lIns="0" tIns="0" rIns="0" bIns="0" rtlCol="0" anchor="b" anchorCtr="0">
            <a:normAutofit/>
          </a:bodyPr>
          <a:lstStyle/>
          <a:p>
            <a:r>
              <a:rPr lang="en-US" sz="3000" dirty="0">
                <a:solidFill>
                  <a:schemeClr val="bg2"/>
                </a:solidFill>
              </a:rPr>
              <a:t>Questions?</a:t>
            </a:r>
          </a:p>
        </p:txBody>
      </p:sp>
      <p:sp>
        <p:nvSpPr>
          <p:cNvPr id="6" name="Text Placeholder 5">
            <a:extLst>
              <a:ext uri="{FF2B5EF4-FFF2-40B4-BE49-F238E27FC236}">
                <a16:creationId xmlns:a16="http://schemas.microsoft.com/office/drawing/2014/main" id="{56134DB9-A7FC-45D0-93E0-B0A3F5F582B8}"/>
              </a:ext>
            </a:extLst>
          </p:cNvPr>
          <p:cNvSpPr>
            <a:spLocks noGrp="1"/>
          </p:cNvSpPr>
          <p:nvPr>
            <p:ph type="body" sz="half" idx="2"/>
          </p:nvPr>
        </p:nvSpPr>
        <p:spPr>
          <a:xfrm>
            <a:off x="332186" y="1684537"/>
            <a:ext cx="4077889" cy="2449768"/>
          </a:xfrm>
        </p:spPr>
        <p:txBody>
          <a:bodyPr vert="horz" lIns="0" tIns="0" rIns="0" bIns="0" rtlCol="0">
            <a:noAutofit/>
          </a:bodyPr>
          <a:lstStyle/>
          <a:p>
            <a:r>
              <a:rPr lang="en-US" sz="1500" dirty="0">
                <a:solidFill>
                  <a:schemeClr val="tx2"/>
                </a:solidFill>
              </a:rPr>
              <a:t>Contact me at </a:t>
            </a:r>
            <a:r>
              <a:rPr lang="en-US" sz="1500" dirty="0">
                <a:solidFill>
                  <a:schemeClr val="tx2"/>
                </a:solidFill>
                <a:hlinkClick r:id="rId2"/>
              </a:rPr>
              <a:t>mbfranklin@investmentnews.com</a:t>
            </a:r>
            <a:endParaRPr lang="en-US" sz="1500" dirty="0">
              <a:solidFill>
                <a:schemeClr val="tx2"/>
              </a:solidFill>
            </a:endParaRPr>
          </a:p>
          <a:p>
            <a:pPr>
              <a:buFont typeface="Wingdings 2" panose="05020102010507070707" pitchFamily="18" charset="2"/>
              <a:buChar char="à"/>
            </a:pPr>
            <a:endParaRPr lang="en-US" sz="1500" dirty="0">
              <a:solidFill>
                <a:schemeClr val="tx2"/>
              </a:solidFill>
            </a:endParaRPr>
          </a:p>
          <a:p>
            <a:pPr>
              <a:buFont typeface="Wingdings 2" panose="05020102010507070707" pitchFamily="18" charset="2"/>
              <a:buChar char="à"/>
            </a:pPr>
            <a:endParaRPr lang="en-US" sz="1500" dirty="0">
              <a:solidFill>
                <a:schemeClr val="tx2"/>
              </a:solidFill>
            </a:endParaRPr>
          </a:p>
          <a:p>
            <a:r>
              <a:rPr lang="en-US" sz="1500" dirty="0">
                <a:solidFill>
                  <a:schemeClr val="tx2"/>
                </a:solidFill>
              </a:rPr>
              <a:t>Buy my ebook at</a:t>
            </a:r>
          </a:p>
          <a:p>
            <a:r>
              <a:rPr lang="en-US" sz="1500" dirty="0">
                <a:solidFill>
                  <a:schemeClr val="tx2"/>
                </a:solidFill>
                <a:hlinkClick r:id="rId3"/>
              </a:rPr>
              <a:t>www.investmentnews.com/MBFebook</a:t>
            </a:r>
            <a:r>
              <a:rPr lang="en-US" sz="1500" dirty="0">
                <a:solidFill>
                  <a:schemeClr val="tx2"/>
                </a:solidFill>
              </a:rPr>
              <a:t> </a:t>
            </a:r>
          </a:p>
        </p:txBody>
      </p:sp>
      <p:pic>
        <p:nvPicPr>
          <p:cNvPr id="8" name="Picture Placeholder 7">
            <a:extLst>
              <a:ext uri="{FF2B5EF4-FFF2-40B4-BE49-F238E27FC236}">
                <a16:creationId xmlns:a16="http://schemas.microsoft.com/office/drawing/2014/main" id="{2E4E615D-157B-402B-927F-D616725DCE11}"/>
              </a:ext>
            </a:extLst>
          </p:cNvPr>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t="21727" r="-2" b="-2"/>
          <a:stretch/>
        </p:blipFill>
        <p:spPr>
          <a:xfrm>
            <a:off x="4733925" y="4"/>
            <a:ext cx="4410075" cy="4468496"/>
          </a:xfrm>
          <a:custGeom>
            <a:avLst/>
            <a:gdLst/>
            <a:ahLst/>
            <a:cxnLst/>
            <a:rect l="l" t="t" r="r" b="b"/>
            <a:pathLst>
              <a:path w="5880100" h="5957994">
                <a:moveTo>
                  <a:pt x="0" y="0"/>
                </a:moveTo>
                <a:lnTo>
                  <a:pt x="5880100" y="0"/>
                </a:lnTo>
                <a:lnTo>
                  <a:pt x="5880100" y="5957994"/>
                </a:lnTo>
                <a:lnTo>
                  <a:pt x="0" y="5957994"/>
                </a:lnTo>
                <a:close/>
              </a:path>
            </a:pathLst>
          </a:custGeom>
        </p:spPr>
      </p:pic>
      <p:sp>
        <p:nvSpPr>
          <p:cNvPr id="28" name="Rectangle 18">
            <a:extLst>
              <a:ext uri="{FF2B5EF4-FFF2-40B4-BE49-F238E27FC236}">
                <a16:creationId xmlns:a16="http://schemas.microsoft.com/office/drawing/2014/main" id="{3F48E4C5-8C10-4F16-A8A9-2D0CA5FF4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468498"/>
            <a:ext cx="9143999" cy="67500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cxnSp>
        <p:nvCxnSpPr>
          <p:cNvPr id="29" name="Straight Connector 20">
            <a:extLst>
              <a:ext uri="{FF2B5EF4-FFF2-40B4-BE49-F238E27FC236}">
                <a16:creationId xmlns:a16="http://schemas.microsoft.com/office/drawing/2014/main" id="{2DE1B176-45A8-43D4-BC6C-0F26FEC02C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468500"/>
            <a:ext cx="91449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22">
            <a:extLst>
              <a:ext uri="{FF2B5EF4-FFF2-40B4-BE49-F238E27FC236}">
                <a16:creationId xmlns:a16="http://schemas.microsoft.com/office/drawing/2014/main" id="{930C2558-406C-4EB6-B2BE-FACAAE7BC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3925" y="-1"/>
            <a:ext cx="0" cy="4468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68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itting at a desk in front of a window&#10;&#10;Description automatically generated">
            <a:extLst>
              <a:ext uri="{FF2B5EF4-FFF2-40B4-BE49-F238E27FC236}">
                <a16:creationId xmlns:a16="http://schemas.microsoft.com/office/drawing/2014/main" id="{6F152A48-B75E-2A47-9679-B913F673DB83}"/>
              </a:ext>
            </a:extLst>
          </p:cNvPr>
          <p:cNvPicPr>
            <a:picLocks noGrp="1" noChangeAspect="1"/>
          </p:cNvPicPr>
          <p:nvPr>
            <p:ph type="pic" sz="quarter" idx="13"/>
          </p:nvPr>
        </p:nvPicPr>
        <p:blipFill rotWithShape="1">
          <a:blip r:embed="rId2" cstate="screen">
            <a:alphaModFix amt="57000"/>
            <a:extLst>
              <a:ext uri="{28A0092B-C50C-407E-A947-70E740481C1C}">
                <a14:useLocalDpi xmlns:a14="http://schemas.microsoft.com/office/drawing/2010/main"/>
              </a:ext>
            </a:extLst>
          </a:blip>
          <a:srcRect/>
          <a:stretch/>
        </p:blipFill>
        <p:spPr>
          <a:xfrm>
            <a:off x="1" y="2"/>
            <a:ext cx="4785383" cy="4773714"/>
          </a:xfrm>
        </p:spPr>
      </p:pic>
      <p:sp>
        <p:nvSpPr>
          <p:cNvPr id="3" name="Content Placeholder 2">
            <a:extLst>
              <a:ext uri="{FF2B5EF4-FFF2-40B4-BE49-F238E27FC236}">
                <a16:creationId xmlns:a16="http://schemas.microsoft.com/office/drawing/2014/main" id="{735626E9-C41F-4A33-B9BC-122342C25C7B}"/>
              </a:ext>
            </a:extLst>
          </p:cNvPr>
          <p:cNvSpPr>
            <a:spLocks noGrp="1"/>
          </p:cNvSpPr>
          <p:nvPr>
            <p:ph type="body" sz="quarter" idx="15"/>
          </p:nvPr>
        </p:nvSpPr>
        <p:spPr>
          <a:xfrm>
            <a:off x="4627369" y="1371590"/>
            <a:ext cx="4123571" cy="1146583"/>
          </a:xfrm>
        </p:spPr>
        <p:txBody>
          <a:bodyPr/>
          <a:lstStyle/>
          <a:p>
            <a:pPr>
              <a:lnSpc>
                <a:spcPct val="100000"/>
              </a:lnSpc>
            </a:pPr>
            <a:r>
              <a:rPr lang="en-US" sz="2400" dirty="0">
                <a:solidFill>
                  <a:schemeClr val="tx2"/>
                </a:solidFill>
              </a:rPr>
              <a:t>The difference between success and failure may be as simple as sticking to a plan.</a:t>
            </a:r>
          </a:p>
        </p:txBody>
      </p:sp>
      <p:sp>
        <p:nvSpPr>
          <p:cNvPr id="6" name="TextBox 5">
            <a:extLst>
              <a:ext uri="{FF2B5EF4-FFF2-40B4-BE49-F238E27FC236}">
                <a16:creationId xmlns:a16="http://schemas.microsoft.com/office/drawing/2014/main" id="{CED030A3-BEC1-274D-8AD5-7BE7BE20AD08}"/>
              </a:ext>
            </a:extLst>
          </p:cNvPr>
          <p:cNvSpPr txBox="1"/>
          <p:nvPr/>
        </p:nvSpPr>
        <p:spPr>
          <a:xfrm>
            <a:off x="4564705" y="2917160"/>
            <a:ext cx="4123571" cy="323165"/>
          </a:xfrm>
          <a:prstGeom prst="rect">
            <a:avLst/>
          </a:prstGeom>
          <a:noFill/>
        </p:spPr>
        <p:txBody>
          <a:bodyPr wrap="square" rtlCol="0">
            <a:spAutoFit/>
          </a:bodyPr>
          <a:lstStyle/>
          <a:p>
            <a:pPr defTabSz="685800"/>
            <a:r>
              <a:rPr lang="en-US" sz="1500" b="1" dirty="0">
                <a:solidFill>
                  <a:srgbClr val="6DC5E6">
                    <a:lumMod val="75000"/>
                  </a:srgbClr>
                </a:solidFill>
                <a:latin typeface="Arial" panose="020B0604020202020204"/>
              </a:rPr>
              <a:t>Talk to your financial advisor to learn more.</a:t>
            </a:r>
          </a:p>
        </p:txBody>
      </p:sp>
    </p:spTree>
    <p:extLst>
      <p:ext uri="{BB962C8B-B14F-4D97-AF65-F5344CB8AC3E}">
        <p14:creationId xmlns:p14="http://schemas.microsoft.com/office/powerpoint/2010/main" val="3935605585"/>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5A03C7-3EE1-744D-B2EC-AB9A93B9CD59}"/>
              </a:ext>
            </a:extLst>
          </p:cNvPr>
          <p:cNvSpPr>
            <a:spLocks noGrp="1"/>
          </p:cNvSpPr>
          <p:nvPr>
            <p:ph type="title"/>
          </p:nvPr>
        </p:nvSpPr>
        <p:spPr/>
        <p:txBody>
          <a:bodyPr/>
          <a:lstStyle/>
          <a:p>
            <a:r>
              <a:rPr lang="en-US" dirty="0"/>
              <a:t>Important Information</a:t>
            </a:r>
          </a:p>
        </p:txBody>
      </p:sp>
      <p:sp>
        <p:nvSpPr>
          <p:cNvPr id="2" name="Content Placeholder 1">
            <a:extLst>
              <a:ext uri="{FF2B5EF4-FFF2-40B4-BE49-F238E27FC236}">
                <a16:creationId xmlns:a16="http://schemas.microsoft.com/office/drawing/2014/main" id="{E79901F7-A720-994D-B5DA-130F109384B2}"/>
              </a:ext>
            </a:extLst>
          </p:cNvPr>
          <p:cNvSpPr>
            <a:spLocks noGrp="1"/>
          </p:cNvSpPr>
          <p:nvPr>
            <p:ph idx="1"/>
          </p:nvPr>
        </p:nvSpPr>
        <p:spPr/>
        <p:txBody>
          <a:bodyPr/>
          <a:lstStyle/>
          <a:p>
            <a:r>
              <a:rPr lang="en-US" sz="1200" dirty="0">
                <a:solidFill>
                  <a:schemeClr val="bg2">
                    <a:lumMod val="25000"/>
                  </a:schemeClr>
                </a:solidFill>
              </a:rPr>
              <a:t>This is for informational purposes only, is not a solicitation, and should not be considered investment, legal, or tax advice. The information has been drawn from sources believed to be reliable, but its accuracy is not guaranteed, and is subject to change. References to third-party financial advisors and service providers are for informational purposes only and should not be considered an endorsement or recommendation of </a:t>
            </a:r>
            <a:r>
              <a:rPr lang="en-US" sz="1200" dirty="0" err="1">
                <a:solidFill>
                  <a:schemeClr val="bg2">
                    <a:lumMod val="25000"/>
                  </a:schemeClr>
                </a:solidFill>
              </a:rPr>
              <a:t>AssetMark</a:t>
            </a:r>
            <a:r>
              <a:rPr lang="en-US" sz="1200" dirty="0">
                <a:solidFill>
                  <a:schemeClr val="bg2">
                    <a:lumMod val="25000"/>
                  </a:schemeClr>
                </a:solidFill>
              </a:rPr>
              <a:t>.</a:t>
            </a:r>
          </a:p>
          <a:p>
            <a:r>
              <a:rPr lang="en-US" sz="1200" b="1" dirty="0">
                <a:solidFill>
                  <a:schemeClr val="bg2">
                    <a:lumMod val="25000"/>
                  </a:schemeClr>
                </a:solidFill>
              </a:rPr>
              <a:t>Investing involves risk, including the possible loss of principal. Past performance does not guarantee future results.</a:t>
            </a:r>
            <a:endParaRPr lang="en-US" sz="1200" dirty="0">
              <a:solidFill>
                <a:schemeClr val="bg2">
                  <a:lumMod val="25000"/>
                </a:schemeClr>
              </a:solidFill>
            </a:endParaRPr>
          </a:p>
          <a:p>
            <a:r>
              <a:rPr lang="en-US" sz="1200" dirty="0" err="1">
                <a:solidFill>
                  <a:schemeClr val="bg2">
                    <a:lumMod val="25000"/>
                  </a:schemeClr>
                </a:solidFill>
              </a:rPr>
              <a:t>AssetMark</a:t>
            </a:r>
            <a:r>
              <a:rPr lang="en-US" sz="1200" dirty="0">
                <a:solidFill>
                  <a:schemeClr val="bg2">
                    <a:lumMod val="25000"/>
                  </a:schemeClr>
                </a:solidFill>
              </a:rPr>
              <a:t>, Inc. is an investment adviser registered with the U.S. Securities and Exchange Commission. </a:t>
            </a:r>
            <a:r>
              <a:rPr lang="en-US" sz="1200" dirty="0" err="1">
                <a:solidFill>
                  <a:schemeClr val="bg2">
                    <a:lumMod val="25000"/>
                  </a:schemeClr>
                </a:solidFill>
              </a:rPr>
              <a:t>AssetMark</a:t>
            </a:r>
            <a:r>
              <a:rPr lang="en-US" sz="1200" dirty="0">
                <a:solidFill>
                  <a:schemeClr val="bg2">
                    <a:lumMod val="25000"/>
                  </a:schemeClr>
                </a:solidFill>
              </a:rPr>
              <a:t> and third-party strategists and service providers are separate and unaffiliated companies. Each party is responsible for their own content and services.</a:t>
            </a:r>
          </a:p>
          <a:p>
            <a:r>
              <a:rPr lang="en-US" sz="1200" dirty="0">
                <a:solidFill>
                  <a:schemeClr val="bg2">
                    <a:lumMod val="25000"/>
                  </a:schemeClr>
                </a:solidFill>
              </a:rPr>
              <a:t>©2020 </a:t>
            </a:r>
            <a:r>
              <a:rPr lang="en-US" sz="1200" dirty="0" err="1">
                <a:solidFill>
                  <a:schemeClr val="bg2">
                    <a:lumMod val="25000"/>
                  </a:schemeClr>
                </a:solidFill>
              </a:rPr>
              <a:t>AssetMark</a:t>
            </a:r>
            <a:r>
              <a:rPr lang="en-US" sz="1200" dirty="0">
                <a:solidFill>
                  <a:schemeClr val="bg2">
                    <a:lumMod val="25000"/>
                  </a:schemeClr>
                </a:solidFill>
              </a:rPr>
              <a:t>, Inc. All rights reserved.</a:t>
            </a:r>
          </a:p>
          <a:p>
            <a:r>
              <a:rPr lang="en-US" sz="1200" dirty="0">
                <a:solidFill>
                  <a:schemeClr val="bg2">
                    <a:lumMod val="25000"/>
                  </a:schemeClr>
                </a:solidFill>
              </a:rPr>
              <a:t>XXXX | C20-XXXX| 11/2020 | EXP 11/30/2021</a:t>
            </a:r>
          </a:p>
          <a:p>
            <a:endParaRPr lang="en-US" dirty="0">
              <a:solidFill>
                <a:schemeClr val="bg2">
                  <a:lumMod val="25000"/>
                </a:schemeClr>
              </a:solidFill>
            </a:endParaRPr>
          </a:p>
        </p:txBody>
      </p:sp>
    </p:spTree>
    <p:extLst>
      <p:ext uri="{BB962C8B-B14F-4D97-AF65-F5344CB8AC3E}">
        <p14:creationId xmlns:p14="http://schemas.microsoft.com/office/powerpoint/2010/main" val="374314587"/>
      </p:ext>
    </p:extLst>
  </p:cSld>
  <p:clrMapOvr>
    <a:masterClrMapping/>
  </p:clrMapOvr>
  <mc:AlternateContent xmlns:mc="http://schemas.openxmlformats.org/markup-compatibility/2006" xmlns:p14="http://schemas.microsoft.com/office/powerpoint/2010/main">
    <mc:Choice Requires="p14">
      <p:transition p14:dur="4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6" name="Rectangle 30">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useBgFill="1">
        <p:nvSpPr>
          <p:cNvPr id="47" name="Rectangle 32">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3383756"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69" y="270001"/>
            <a:ext cx="2044303" cy="4569506"/>
          </a:xfrm>
        </p:spPr>
        <p:txBody>
          <a:bodyPr anchor="t">
            <a:normAutofit/>
          </a:bodyPr>
          <a:lstStyle/>
          <a:p>
            <a:r>
              <a:rPr lang="en-US" sz="3000" dirty="0">
                <a:solidFill>
                  <a:schemeClr val="bg2"/>
                </a:solidFill>
              </a:rPr>
              <a:t>How to </a:t>
            </a:r>
            <a:br>
              <a:rPr lang="en-US" sz="3000" dirty="0">
                <a:solidFill>
                  <a:schemeClr val="bg2"/>
                </a:solidFill>
              </a:rPr>
            </a:br>
            <a:r>
              <a:rPr lang="en-US" sz="3000" dirty="0">
                <a:solidFill>
                  <a:schemeClr val="bg2"/>
                </a:solidFill>
              </a:rPr>
              <a:t>De-Risk Retirement Now</a:t>
            </a:r>
          </a:p>
        </p:txBody>
      </p:sp>
      <p:cxnSp>
        <p:nvCxnSpPr>
          <p:cNvPr id="48" name="Straight Connector 34">
            <a:extLst>
              <a:ext uri="{FF2B5EF4-FFF2-40B4-BE49-F238E27FC236}">
                <a16:creationId xmlns:a16="http://schemas.microsoft.com/office/drawing/2014/main" id="{9015B19C-9D2E-4766-B525-F13F7CF5CD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49" name="Content Placeholder 2">
            <a:extLst>
              <a:ext uri="{FF2B5EF4-FFF2-40B4-BE49-F238E27FC236}">
                <a16:creationId xmlns:a16="http://schemas.microsoft.com/office/drawing/2014/main" id="{817B5401-A684-467E-859F-2AB9839D2019}"/>
              </a:ext>
            </a:extLst>
          </p:cNvPr>
          <p:cNvGraphicFramePr>
            <a:graphicFrameLocks noGrp="1"/>
          </p:cNvGraphicFramePr>
          <p:nvPr>
            <p:ph idx="1"/>
          </p:nvPr>
        </p:nvGraphicFramePr>
        <p:xfrm>
          <a:off x="3734991" y="264319"/>
          <a:ext cx="5076825" cy="4548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724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69" y="270001"/>
            <a:ext cx="2044303" cy="4569506"/>
          </a:xfrm>
        </p:spPr>
        <p:txBody>
          <a:bodyPr anchor="t">
            <a:normAutofit/>
          </a:bodyPr>
          <a:lstStyle/>
          <a:p>
            <a:r>
              <a:rPr lang="en-US" sz="3000" dirty="0">
                <a:solidFill>
                  <a:schemeClr val="bg2"/>
                </a:solidFill>
              </a:rPr>
              <a:t>Value of Working Longer</a:t>
            </a:r>
          </a:p>
        </p:txBody>
      </p:sp>
      <p:cxnSp>
        <p:nvCxnSpPr>
          <p:cNvPr id="32" name="Straight Connector 31">
            <a:extLst>
              <a:ext uri="{FF2B5EF4-FFF2-40B4-BE49-F238E27FC236}">
                <a16:creationId xmlns:a16="http://schemas.microsoft.com/office/drawing/2014/main" id="{9015B19C-9D2E-4766-B525-F13F7CF5CD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3757" y="0"/>
            <a:ext cx="5760244"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5" name="Content Placeholder 2">
            <a:extLst>
              <a:ext uri="{FF2B5EF4-FFF2-40B4-BE49-F238E27FC236}">
                <a16:creationId xmlns:a16="http://schemas.microsoft.com/office/drawing/2014/main" id="{1B9C6996-8D72-439F-8FD7-20702B5A9C0F}"/>
              </a:ext>
            </a:extLst>
          </p:cNvPr>
          <p:cNvSpPr>
            <a:spLocks noGrp="1"/>
          </p:cNvSpPr>
          <p:nvPr>
            <p:ph idx="1"/>
          </p:nvPr>
        </p:nvSpPr>
        <p:spPr>
          <a:xfrm>
            <a:off x="3734991" y="264601"/>
            <a:ext cx="5076825" cy="4547906"/>
          </a:xfrm>
        </p:spPr>
        <p:txBody>
          <a:bodyPr>
            <a:normAutofit/>
          </a:bodyPr>
          <a:lstStyle/>
          <a:p>
            <a:r>
              <a:rPr lang="en-US" sz="1800" dirty="0">
                <a:solidFill>
                  <a:schemeClr val="tx2"/>
                </a:solidFill>
              </a:rPr>
              <a:t>Defer the need to tap retirement savings</a:t>
            </a:r>
          </a:p>
          <a:p>
            <a:endParaRPr lang="en-US" sz="1800" dirty="0">
              <a:solidFill>
                <a:schemeClr val="tx2"/>
              </a:solidFill>
            </a:endParaRPr>
          </a:p>
          <a:p>
            <a:r>
              <a:rPr lang="en-US" sz="1800" dirty="0">
                <a:solidFill>
                  <a:schemeClr val="tx2"/>
                </a:solidFill>
              </a:rPr>
              <a:t>Continue to save for retirement</a:t>
            </a:r>
          </a:p>
          <a:p>
            <a:endParaRPr lang="en-US" sz="1800" dirty="0">
              <a:solidFill>
                <a:schemeClr val="tx2"/>
              </a:solidFill>
            </a:endParaRPr>
          </a:p>
          <a:p>
            <a:r>
              <a:rPr lang="en-US" sz="1800" dirty="0">
                <a:solidFill>
                  <a:schemeClr val="tx2"/>
                </a:solidFill>
              </a:rPr>
              <a:t>Allow invested assets to rebound</a:t>
            </a:r>
          </a:p>
          <a:p>
            <a:pPr marL="0" indent="0">
              <a:buNone/>
            </a:pPr>
            <a:r>
              <a:rPr lang="en-US" sz="1800" dirty="0">
                <a:solidFill>
                  <a:schemeClr val="tx2"/>
                </a:solidFill>
              </a:rPr>
              <a:t> </a:t>
            </a:r>
          </a:p>
          <a:p>
            <a:r>
              <a:rPr lang="en-US" sz="1800" dirty="0">
                <a:solidFill>
                  <a:schemeClr val="tx2"/>
                </a:solidFill>
              </a:rPr>
              <a:t>Reduce the amount of time you will need to rely on your savings</a:t>
            </a:r>
          </a:p>
          <a:p>
            <a:endParaRPr lang="en-US" sz="1800" dirty="0">
              <a:solidFill>
                <a:schemeClr val="tx2"/>
              </a:solidFill>
            </a:endParaRPr>
          </a:p>
          <a:p>
            <a:r>
              <a:rPr lang="en-US" sz="1800" dirty="0">
                <a:solidFill>
                  <a:schemeClr val="tx2"/>
                </a:solidFill>
              </a:rPr>
              <a:t>Delay claiming Social Security until benefits are worth more</a:t>
            </a:r>
          </a:p>
        </p:txBody>
      </p:sp>
    </p:spTree>
    <p:extLst>
      <p:ext uri="{BB962C8B-B14F-4D97-AF65-F5344CB8AC3E}">
        <p14:creationId xmlns:p14="http://schemas.microsoft.com/office/powerpoint/2010/main" val="1151605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Pros and Cons of Delaying Social Security</a:t>
            </a:r>
          </a:p>
        </p:txBody>
      </p:sp>
      <p:cxnSp>
        <p:nvCxnSpPr>
          <p:cNvPr id="32" name="Straight Connector 31">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a:bodyPr>
          <a:lstStyle/>
          <a:p>
            <a:pPr marL="0" indent="0">
              <a:buNone/>
            </a:pPr>
            <a:r>
              <a:rPr lang="en-US" b="1" dirty="0">
                <a:solidFill>
                  <a:schemeClr val="tx2"/>
                </a:solidFill>
              </a:rPr>
              <a:t>Pros</a:t>
            </a:r>
          </a:p>
          <a:p>
            <a:pPr marL="0" indent="0">
              <a:buNone/>
            </a:pPr>
            <a:r>
              <a:rPr lang="en-US" dirty="0">
                <a:solidFill>
                  <a:schemeClr val="tx2"/>
                </a:solidFill>
              </a:rPr>
              <a:t>--Bigger benefit for each year you postpone claiming between 62 and 70</a:t>
            </a:r>
          </a:p>
          <a:p>
            <a:pPr marL="0" indent="0">
              <a:buNone/>
            </a:pPr>
            <a:r>
              <a:rPr lang="en-US" dirty="0">
                <a:solidFill>
                  <a:schemeClr val="tx2"/>
                </a:solidFill>
              </a:rPr>
              <a:t>--Creates a larger base for future COLAs</a:t>
            </a:r>
          </a:p>
          <a:p>
            <a:pPr marL="0" indent="0">
              <a:buNone/>
            </a:pPr>
            <a:r>
              <a:rPr lang="en-US" dirty="0">
                <a:solidFill>
                  <a:schemeClr val="tx2"/>
                </a:solidFill>
              </a:rPr>
              <a:t>--Provides a potentially larger survivor benefit</a:t>
            </a:r>
          </a:p>
          <a:p>
            <a:pPr marL="0" indent="0">
              <a:buNone/>
            </a:pPr>
            <a:endParaRPr lang="en-US" dirty="0">
              <a:solidFill>
                <a:schemeClr val="tx2"/>
              </a:solidFill>
            </a:endParaRPr>
          </a:p>
          <a:p>
            <a:pPr marL="0" indent="0">
              <a:buNone/>
            </a:pPr>
            <a:r>
              <a:rPr lang="en-US" b="1" dirty="0">
                <a:solidFill>
                  <a:schemeClr val="tx2"/>
                </a:solidFill>
              </a:rPr>
              <a:t>Cons</a:t>
            </a:r>
          </a:p>
          <a:p>
            <a:pPr marL="0" indent="0">
              <a:buNone/>
            </a:pPr>
            <a:r>
              <a:rPr lang="en-US" dirty="0">
                <a:solidFill>
                  <a:schemeClr val="tx2"/>
                </a:solidFill>
              </a:rPr>
              <a:t>--Reduced cash flow now</a:t>
            </a:r>
          </a:p>
          <a:p>
            <a:pPr marL="0" indent="0">
              <a:buNone/>
            </a:pPr>
            <a:r>
              <a:rPr lang="en-US" dirty="0">
                <a:solidFill>
                  <a:schemeClr val="tx2"/>
                </a:solidFill>
              </a:rPr>
              <a:t>--Higher breakeven age to make delaying worthwhile</a:t>
            </a:r>
          </a:p>
          <a:p>
            <a:pPr marL="0" indent="0">
              <a:buNone/>
            </a:pPr>
            <a:r>
              <a:rPr lang="en-US" dirty="0">
                <a:solidFill>
                  <a:schemeClr val="tx2"/>
                </a:solidFill>
              </a:rPr>
              <a:t>--Could die before claiming</a:t>
            </a:r>
          </a:p>
          <a:p>
            <a:pPr marL="0" indent="0">
              <a:buNone/>
            </a:pPr>
            <a:endParaRPr lang="en-US" dirty="0">
              <a:solidFill>
                <a:schemeClr val="tx2"/>
              </a:solidFill>
            </a:endParaRPr>
          </a:p>
        </p:txBody>
      </p:sp>
    </p:spTree>
    <p:extLst>
      <p:ext uri="{BB962C8B-B14F-4D97-AF65-F5344CB8AC3E}">
        <p14:creationId xmlns:p14="http://schemas.microsoft.com/office/powerpoint/2010/main" val="19015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B83E14E-9D88-4B1C-855E-EC5752D45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44" name="Rectangle 43">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4094"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69" y="243001"/>
            <a:ext cx="4744639" cy="2166825"/>
          </a:xfrm>
        </p:spPr>
        <p:txBody>
          <a:bodyPr anchor="t">
            <a:normAutofit/>
          </a:bodyPr>
          <a:lstStyle/>
          <a:p>
            <a:pPr>
              <a:lnSpc>
                <a:spcPct val="90000"/>
              </a:lnSpc>
            </a:pPr>
            <a:r>
              <a:rPr lang="en-US" sz="3000" dirty="0">
                <a:solidFill>
                  <a:schemeClr val="bg2"/>
                </a:solidFill>
              </a:rPr>
              <a:t>If You Must Claim </a:t>
            </a:r>
            <a:br>
              <a:rPr lang="en-US" sz="3000" dirty="0">
                <a:solidFill>
                  <a:schemeClr val="bg2"/>
                </a:solidFill>
              </a:rPr>
            </a:br>
            <a:r>
              <a:rPr lang="en-US" sz="3000" dirty="0">
                <a:solidFill>
                  <a:schemeClr val="bg2"/>
                </a:solidFill>
              </a:rPr>
              <a:t>Social Security Now</a:t>
            </a:r>
          </a:p>
        </p:txBody>
      </p:sp>
      <p:cxnSp>
        <p:nvCxnSpPr>
          <p:cNvPr id="46" name="Straight Connector 45">
            <a:extLst>
              <a:ext uri="{FF2B5EF4-FFF2-40B4-BE49-F238E27FC236}">
                <a16:creationId xmlns:a16="http://schemas.microsoft.com/office/drawing/2014/main" id="{0E16A0CF-5C45-4C67-B904-B8F4353D8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4100" y="2729700"/>
            <a:ext cx="5409991"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1E459C4-D6A3-4184-9125-5DEBE3B7BE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27" name="Content Placeholder 2">
            <a:extLst>
              <a:ext uri="{FF2B5EF4-FFF2-40B4-BE49-F238E27FC236}">
                <a16:creationId xmlns:a16="http://schemas.microsoft.com/office/drawing/2014/main" id="{FE040BE9-8797-4CB3-8808-836BDE466E88}"/>
              </a:ext>
            </a:extLst>
          </p:cNvPr>
          <p:cNvGraphicFramePr>
            <a:graphicFrameLocks noGrp="1"/>
          </p:cNvGraphicFramePr>
          <p:nvPr>
            <p:ph idx="1"/>
          </p:nvPr>
        </p:nvGraphicFramePr>
        <p:xfrm>
          <a:off x="6435328" y="283501"/>
          <a:ext cx="2376488" cy="4547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0031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FF384FA-A314-44A7-A8D0-A5B072C06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2" name="Title 1">
            <a:extLst>
              <a:ext uri="{FF2B5EF4-FFF2-40B4-BE49-F238E27FC236}">
                <a16:creationId xmlns:a16="http://schemas.microsoft.com/office/drawing/2014/main" id="{FC465C21-3AD9-4E81-9531-792968C58BFD}"/>
              </a:ext>
            </a:extLst>
          </p:cNvPr>
          <p:cNvSpPr>
            <a:spLocks noGrp="1"/>
          </p:cNvSpPr>
          <p:nvPr>
            <p:ph type="title"/>
          </p:nvPr>
        </p:nvSpPr>
        <p:spPr>
          <a:xfrm>
            <a:off x="1007270" y="243001"/>
            <a:ext cx="3394470" cy="4569506"/>
          </a:xfrm>
        </p:spPr>
        <p:txBody>
          <a:bodyPr anchor="t">
            <a:normAutofit/>
          </a:bodyPr>
          <a:lstStyle/>
          <a:p>
            <a:r>
              <a:rPr lang="en-US" sz="3000" dirty="0">
                <a:solidFill>
                  <a:schemeClr val="bg2"/>
                </a:solidFill>
              </a:rPr>
              <a:t>Eligibility</a:t>
            </a:r>
          </a:p>
        </p:txBody>
      </p:sp>
      <p:cxnSp>
        <p:nvCxnSpPr>
          <p:cNvPr id="32" name="Straight Connector 31">
            <a:extLst>
              <a:ext uri="{FF2B5EF4-FFF2-40B4-BE49-F238E27FC236}">
                <a16:creationId xmlns:a16="http://schemas.microsoft.com/office/drawing/2014/main" id="{6A72EBA4-48F2-47F3-A59E-A5C3833032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5000" y="0"/>
            <a:ext cx="0" cy="51435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2F207D4E-9AD2-486E-974F-2A1243D8B6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3925" y="0"/>
            <a:ext cx="4410075" cy="51435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Neue Haas Grotesk Text Pro"/>
            </a:endParaRPr>
          </a:p>
        </p:txBody>
      </p:sp>
      <p:sp>
        <p:nvSpPr>
          <p:cNvPr id="3" name="Content Placeholder 2">
            <a:extLst>
              <a:ext uri="{FF2B5EF4-FFF2-40B4-BE49-F238E27FC236}">
                <a16:creationId xmlns:a16="http://schemas.microsoft.com/office/drawing/2014/main" id="{1B9C6996-8D72-439F-8FD7-20702B5A9C0F}"/>
              </a:ext>
            </a:extLst>
          </p:cNvPr>
          <p:cNvSpPr>
            <a:spLocks noGrp="1"/>
          </p:cNvSpPr>
          <p:nvPr>
            <p:ph idx="1"/>
          </p:nvPr>
        </p:nvSpPr>
        <p:spPr>
          <a:xfrm>
            <a:off x="5085160" y="264601"/>
            <a:ext cx="3726656" cy="4547906"/>
          </a:xfrm>
        </p:spPr>
        <p:txBody>
          <a:bodyPr>
            <a:normAutofit/>
          </a:bodyPr>
          <a:lstStyle/>
          <a:p>
            <a:pPr marL="0" indent="0">
              <a:lnSpc>
                <a:spcPct val="110000"/>
              </a:lnSpc>
              <a:buNone/>
            </a:pPr>
            <a:r>
              <a:rPr lang="en-US" dirty="0">
                <a:solidFill>
                  <a:schemeClr val="tx2"/>
                </a:solidFill>
              </a:rPr>
              <a:t>You need a minimum of 40 credits—at least 10 years of covered earnings—to be eligible to collect Social Security retirement benefits or be married to a worker who is eligible for Social Security. </a:t>
            </a:r>
            <a:endParaRPr lang="en-US">
              <a:solidFill>
                <a:schemeClr val="tx2"/>
              </a:solidFill>
            </a:endParaRPr>
          </a:p>
          <a:p>
            <a:pPr marL="0" indent="0">
              <a:lnSpc>
                <a:spcPct val="110000"/>
              </a:lnSpc>
              <a:buNone/>
            </a:pPr>
            <a:endParaRPr lang="en-US">
              <a:solidFill>
                <a:schemeClr val="tx2"/>
              </a:solidFill>
            </a:endParaRPr>
          </a:p>
          <a:p>
            <a:pPr marL="0" indent="0">
              <a:lnSpc>
                <a:spcPct val="110000"/>
              </a:lnSpc>
              <a:buNone/>
            </a:pPr>
            <a:r>
              <a:rPr lang="en-US" dirty="0">
                <a:solidFill>
                  <a:schemeClr val="tx2"/>
                </a:solidFill>
              </a:rPr>
              <a:t>Ex-spouses who were married at least 10 years and who are currently single may be eligible for benefits on a former spouse’s earnings record.</a:t>
            </a:r>
            <a:endParaRPr lang="en-US">
              <a:solidFill>
                <a:schemeClr val="tx2"/>
              </a:solidFill>
            </a:endParaRPr>
          </a:p>
          <a:p>
            <a:pPr marL="0" indent="0">
              <a:lnSpc>
                <a:spcPct val="110000"/>
              </a:lnSpc>
              <a:buNone/>
            </a:pPr>
            <a:endParaRPr lang="en-US">
              <a:solidFill>
                <a:schemeClr val="tx2"/>
              </a:solidFill>
            </a:endParaRPr>
          </a:p>
          <a:p>
            <a:pPr marL="0" indent="0">
              <a:lnSpc>
                <a:spcPct val="110000"/>
              </a:lnSpc>
              <a:buNone/>
            </a:pPr>
            <a:r>
              <a:rPr lang="en-US" dirty="0">
                <a:solidFill>
                  <a:schemeClr val="tx2"/>
                </a:solidFill>
              </a:rPr>
              <a:t>Benefits are based on the top 35 years of indexed earnings and your age at time of claim. If you work less than 35 years, the calculation will include zero earnings years which will reduce future benefits. </a:t>
            </a:r>
            <a:endParaRPr lang="en-US">
              <a:solidFill>
                <a:schemeClr val="tx2"/>
              </a:solidFill>
            </a:endParaRPr>
          </a:p>
        </p:txBody>
      </p:sp>
    </p:spTree>
    <p:extLst>
      <p:ext uri="{BB962C8B-B14F-4D97-AF65-F5344CB8AC3E}">
        <p14:creationId xmlns:p14="http://schemas.microsoft.com/office/powerpoint/2010/main" val="3688550470"/>
      </p:ext>
    </p:extLst>
  </p:cSld>
  <p:clrMapOvr>
    <a:masterClrMapping/>
  </p:clrMapOvr>
</p:sld>
</file>

<file path=ppt/theme/theme1.xml><?xml version="1.0" encoding="utf-8"?>
<a:theme xmlns:a="http://schemas.openxmlformats.org/drawingml/2006/main" name="Custom Design">
  <a:themeElements>
    <a:clrScheme name="Custom 15">
      <a:dk1>
        <a:srgbClr val="003893"/>
      </a:dk1>
      <a:lt1>
        <a:srgbClr val="FFFFFF"/>
      </a:lt1>
      <a:dk2>
        <a:srgbClr val="0A2239"/>
      </a:dk2>
      <a:lt2>
        <a:srgbClr val="1D84B5"/>
      </a:lt2>
      <a:accent1>
        <a:srgbClr val="30011E"/>
      </a:accent1>
      <a:accent2>
        <a:srgbClr val="132E32"/>
      </a:accent2>
      <a:accent3>
        <a:srgbClr val="212659"/>
      </a:accent3>
      <a:accent4>
        <a:srgbClr val="003893"/>
      </a:accent4>
      <a:accent5>
        <a:srgbClr val="1D84B5"/>
      </a:accent5>
      <a:accent6>
        <a:srgbClr val="106952"/>
      </a:accent6>
      <a:hlink>
        <a:srgbClr val="003893"/>
      </a:hlink>
      <a:folHlink>
        <a:srgbClr val="FFFFFF"/>
      </a:folHlink>
    </a:clrScheme>
    <a:fontScheme name="RLC">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Theme">
  <a:themeElements>
    <a:clrScheme name="AM Color Palette 2019">
      <a:dk1>
        <a:srgbClr val="000000"/>
      </a:dk1>
      <a:lt1>
        <a:srgbClr val="FFFFFF"/>
      </a:lt1>
      <a:dk2>
        <a:srgbClr val="0C385E"/>
      </a:dk2>
      <a:lt2>
        <a:srgbClr val="E7E6E6"/>
      </a:lt2>
      <a:accent1>
        <a:srgbClr val="007EBB"/>
      </a:accent1>
      <a:accent2>
        <a:srgbClr val="F36E20"/>
      </a:accent2>
      <a:accent3>
        <a:srgbClr val="9F3324"/>
      </a:accent3>
      <a:accent4>
        <a:srgbClr val="F3AF00"/>
      </a:accent4>
      <a:accent5>
        <a:srgbClr val="6DC5E6"/>
      </a:accent5>
      <a:accent6>
        <a:srgbClr val="73AE57"/>
      </a:accent6>
      <a:hlink>
        <a:srgbClr val="75C9E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WbSeriesPPT_AMK-100898P_202008_R1" id="{651861B1-0226-0C4B-96A5-865EB9EF5310}" vid="{137747D4-26F6-9D4C-8DA0-FFD653684CCD}"/>
    </a:ext>
  </a:extLst>
</a:theme>
</file>

<file path=ppt/theme/theme3.xml><?xml version="1.0" encoding="utf-8"?>
<a:theme xmlns:a="http://schemas.openxmlformats.org/drawingml/2006/main" name="1_Main Theme">
  <a:themeElements>
    <a:clrScheme name="AM Color Palette 2019">
      <a:dk1>
        <a:srgbClr val="000000"/>
      </a:dk1>
      <a:lt1>
        <a:srgbClr val="FFFFFF"/>
      </a:lt1>
      <a:dk2>
        <a:srgbClr val="0C385E"/>
      </a:dk2>
      <a:lt2>
        <a:srgbClr val="E7E6E6"/>
      </a:lt2>
      <a:accent1>
        <a:srgbClr val="007EBB"/>
      </a:accent1>
      <a:accent2>
        <a:srgbClr val="F36E20"/>
      </a:accent2>
      <a:accent3>
        <a:srgbClr val="9F3324"/>
      </a:accent3>
      <a:accent4>
        <a:srgbClr val="F3AF00"/>
      </a:accent4>
      <a:accent5>
        <a:srgbClr val="6DC5E6"/>
      </a:accent5>
      <a:accent6>
        <a:srgbClr val="73AE57"/>
      </a:accent6>
      <a:hlink>
        <a:srgbClr val="75C9E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6EFDDA-65D3-2A40-A473-9A2F6EA07040}" vid="{13332CE1-E068-E448-B287-6C092AC72D69}"/>
    </a:ext>
  </a:extLst>
</a:theme>
</file>

<file path=ppt/theme/theme4.xml><?xml version="1.0" encoding="utf-8"?>
<a:theme xmlns:a="http://schemas.openxmlformats.org/drawingml/2006/main" name="2_Main Theme">
  <a:themeElements>
    <a:clrScheme name="AM Color Palette 2019">
      <a:dk1>
        <a:srgbClr val="000000"/>
      </a:dk1>
      <a:lt1>
        <a:srgbClr val="FFFFFF"/>
      </a:lt1>
      <a:dk2>
        <a:srgbClr val="0C385E"/>
      </a:dk2>
      <a:lt2>
        <a:srgbClr val="E7E6E6"/>
      </a:lt2>
      <a:accent1>
        <a:srgbClr val="007EBB"/>
      </a:accent1>
      <a:accent2>
        <a:srgbClr val="F36E20"/>
      </a:accent2>
      <a:accent3>
        <a:srgbClr val="9F3324"/>
      </a:accent3>
      <a:accent4>
        <a:srgbClr val="F3AF00"/>
      </a:accent4>
      <a:accent5>
        <a:srgbClr val="6DC5E6"/>
      </a:accent5>
      <a:accent6>
        <a:srgbClr val="73AE57"/>
      </a:accent6>
      <a:hlink>
        <a:srgbClr val="75C9E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WbSeriesPPT_AMK-100898P_202008_R1" id="{A4ECAE43-59DE-8049-9779-07AFE6952F05}" vid="{69F2ADDC-F4A2-4B47-ADEF-69A0CF29966E}"/>
    </a:ext>
  </a:extLst>
</a:theme>
</file>

<file path=ppt/theme/theme5.xml><?xml version="1.0" encoding="utf-8"?>
<a:theme xmlns:a="http://schemas.openxmlformats.org/drawingml/2006/main" name="LinesVTI">
  <a:themeElements>
    <a:clrScheme name="Lines">
      <a:dk1>
        <a:sysClr val="windowText" lastClr="000000"/>
      </a:dk1>
      <a:lt1>
        <a:sysClr val="window" lastClr="FFFFFF"/>
      </a:lt1>
      <a:dk2>
        <a:srgbClr val="592F34"/>
      </a:dk2>
      <a:lt2>
        <a:srgbClr val="F8EFE3"/>
      </a:lt2>
      <a:accent1>
        <a:srgbClr val="5B8E96"/>
      </a:accent1>
      <a:accent2>
        <a:srgbClr val="B09BA2"/>
      </a:accent2>
      <a:accent3>
        <a:srgbClr val="E3835D"/>
      </a:accent3>
      <a:accent4>
        <a:srgbClr val="7B99DB"/>
      </a:accent4>
      <a:accent5>
        <a:srgbClr val="D09245"/>
      </a:accent5>
      <a:accent6>
        <a:srgbClr val="96A82C"/>
      </a:accent6>
      <a:hlink>
        <a:srgbClr val="5B8E96"/>
      </a:hlink>
      <a:folHlink>
        <a:srgbClr val="B5826E"/>
      </a:folHlink>
    </a:clrScheme>
    <a:fontScheme name="NH Grotesk">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nesVTI" id="{6E3869FE-86F4-49DA-A8B9-3320C89167F7}" vid="{3A76BC48-4881-4AE8-821D-8B9CC9A080F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TotalTime>
  <Words>3216</Words>
  <Application>Microsoft Office PowerPoint</Application>
  <PresentationFormat>On-screen Show (16:9)</PresentationFormat>
  <Paragraphs>354</Paragraphs>
  <Slides>43</Slides>
  <Notes>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43</vt:i4>
      </vt:variant>
    </vt:vector>
  </HeadingPairs>
  <TitlesOfParts>
    <vt:vector size="56" baseType="lpstr">
      <vt:lpstr>.AppleSystemUIFont</vt:lpstr>
      <vt:lpstr>Arial</vt:lpstr>
      <vt:lpstr>ArialUnicodeMS</vt:lpstr>
      <vt:lpstr>Calibri</vt:lpstr>
      <vt:lpstr>Neue Haas Grotesk Text Pro</vt:lpstr>
      <vt:lpstr>Palatino Linotype</vt:lpstr>
      <vt:lpstr>Times New Roman</vt:lpstr>
      <vt:lpstr>Wingdings 2</vt:lpstr>
      <vt:lpstr>Custom Design</vt:lpstr>
      <vt:lpstr>Main Theme</vt:lpstr>
      <vt:lpstr>1_Main Theme</vt:lpstr>
      <vt:lpstr>2_Main Theme</vt:lpstr>
      <vt:lpstr>LinesVTI</vt:lpstr>
      <vt:lpstr>Retirement Reset: Making the Most of Social Security</vt:lpstr>
      <vt:lpstr>Financial advisors can add value throughout your life</vt:lpstr>
      <vt:lpstr>COVID-19’s Impact on Social Security Claiming Decisions</vt:lpstr>
      <vt:lpstr>Rethinking  Social Security</vt:lpstr>
      <vt:lpstr>How to  De-Risk Retirement Now</vt:lpstr>
      <vt:lpstr>Value of Working Longer</vt:lpstr>
      <vt:lpstr>Pros and Cons of Delaying Social Security</vt:lpstr>
      <vt:lpstr>If You Must Claim  Social Security Now</vt:lpstr>
      <vt:lpstr>Eligibility</vt:lpstr>
      <vt:lpstr>Your Age Matters</vt:lpstr>
      <vt:lpstr>Delayed Retirement Credits</vt:lpstr>
      <vt:lpstr>Benefits Based on Claiming Age 76% increase in monthly benefits by claiming at 70 vs 62 </vt:lpstr>
      <vt:lpstr>Your FRA May Be Higher</vt:lpstr>
      <vt:lpstr>Do-Over Strategy</vt:lpstr>
      <vt:lpstr>Benefits Suspension Example</vt:lpstr>
      <vt:lpstr>Earnings Cap</vt:lpstr>
      <vt:lpstr>#1 Rule</vt:lpstr>
      <vt:lpstr>Earnings Limit Example</vt:lpstr>
      <vt:lpstr>Earnings Limit Escape Hatch</vt:lpstr>
      <vt:lpstr>Strategies for  Married Couples</vt:lpstr>
      <vt:lpstr>Coordinate Claiming Strategies</vt:lpstr>
      <vt:lpstr>Disappearing Claiming Strategy</vt:lpstr>
      <vt:lpstr>How Spousal Benefits Are  Reduced if Claimed Before FRA</vt:lpstr>
      <vt:lpstr>Social Security Rules for Divorced Spouses</vt:lpstr>
      <vt:lpstr>Eligibility for  Ex-Spouses</vt:lpstr>
      <vt:lpstr>Benefit  Amount </vt:lpstr>
      <vt:lpstr>Ex-Spouse Strategy Example</vt:lpstr>
      <vt:lpstr>Survivor Benefits</vt:lpstr>
      <vt:lpstr>Survivors Can Switch Benefits</vt:lpstr>
      <vt:lpstr>How Much are Survivor Benefits?</vt:lpstr>
      <vt:lpstr>Strategies for Singles</vt:lpstr>
      <vt:lpstr>Public Employees</vt:lpstr>
      <vt:lpstr>Who Is Subject to WEP/GPO?</vt:lpstr>
      <vt:lpstr>Medicare</vt:lpstr>
      <vt:lpstr>Medicare Premiums are Based on Income</vt:lpstr>
      <vt:lpstr>2020 Medicare B IRMAA Rates Premiums/Surcharges are per person age 65 or older</vt:lpstr>
      <vt:lpstr>Reasons  to Appeal IRMAA</vt:lpstr>
      <vt:lpstr>Some Income Can’t Be  Appealed</vt:lpstr>
      <vt:lpstr>Some Income Doesn’t Count in MAGI</vt:lpstr>
      <vt:lpstr>2020 Planning Opportunities</vt:lpstr>
      <vt:lpstr>Questions?</vt:lpstr>
      <vt:lpstr>PowerPoint Presentation</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Beyond Fiduciary: Effective Plan Governance</dc:title>
  <dc:creator>Lori Scharenbroich</dc:creator>
  <cp:lastModifiedBy>Noe, Kara (AssetMark)</cp:lastModifiedBy>
  <cp:revision>103</cp:revision>
  <dcterms:created xsi:type="dcterms:W3CDTF">2019-11-05T01:38:01Z</dcterms:created>
  <dcterms:modified xsi:type="dcterms:W3CDTF">2020-10-27T21:13:07Z</dcterms:modified>
</cp:coreProperties>
</file>